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sldIdLst>
    <p:sldId id="356" r:id="rId5"/>
    <p:sldId id="277" r:id="rId6"/>
    <p:sldId id="35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6055DB-D717-7370-558F-7B904BD711C1}" v="4" dt="2026-01-20T09:18:28.8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0" d="100"/>
          <a:sy n="80" d="100"/>
        </p:scale>
        <p:origin x="120" y="6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R Markey" userId="S::rmarkey@sheldonschool.co.uk::f2116bf1-6cee-481b-8753-0b611c4fcfc3" providerId="AD" clId="Web-{F46055DB-D717-7370-558F-7B904BD711C1}"/>
    <pc:docChg chg="modSld">
      <pc:chgData name="Mr R Markey" userId="S::rmarkey@sheldonschool.co.uk::f2116bf1-6cee-481b-8753-0b611c4fcfc3" providerId="AD" clId="Web-{F46055DB-D717-7370-558F-7B904BD711C1}" dt="2026-01-20T09:18:28.821" v="3"/>
      <pc:docMkLst>
        <pc:docMk/>
      </pc:docMkLst>
      <pc:sldChg chg="delSp">
        <pc:chgData name="Mr R Markey" userId="S::rmarkey@sheldonschool.co.uk::f2116bf1-6cee-481b-8753-0b611c4fcfc3" providerId="AD" clId="Web-{F46055DB-D717-7370-558F-7B904BD711C1}" dt="2026-01-20T09:18:15.821" v="1"/>
        <pc:sldMkLst>
          <pc:docMk/>
          <pc:sldMk cId="2988838109" sldId="277"/>
        </pc:sldMkLst>
        <pc:picChg chg="del">
          <ac:chgData name="Mr R Markey" userId="S::rmarkey@sheldonschool.co.uk::f2116bf1-6cee-481b-8753-0b611c4fcfc3" providerId="AD" clId="Web-{F46055DB-D717-7370-558F-7B904BD711C1}" dt="2026-01-20T09:18:15.821" v="1"/>
          <ac:picMkLst>
            <pc:docMk/>
            <pc:sldMk cId="2988838109" sldId="277"/>
            <ac:picMk id="8" creationId="{00000000-0000-0000-0000-000000000000}"/>
          </ac:picMkLst>
        </pc:picChg>
      </pc:sldChg>
      <pc:sldChg chg="addSp delSp">
        <pc:chgData name="Mr R Markey" userId="S::rmarkey@sheldonschool.co.uk::f2116bf1-6cee-481b-8753-0b611c4fcfc3" providerId="AD" clId="Web-{F46055DB-D717-7370-558F-7B904BD711C1}" dt="2026-01-20T09:18:28.821" v="3"/>
        <pc:sldMkLst>
          <pc:docMk/>
          <pc:sldMk cId="354387813" sldId="355"/>
        </pc:sldMkLst>
        <pc:picChg chg="add">
          <ac:chgData name="Mr R Markey" userId="S::rmarkey@sheldonschool.co.uk::f2116bf1-6cee-481b-8753-0b611c4fcfc3" providerId="AD" clId="Web-{F46055DB-D717-7370-558F-7B904BD711C1}" dt="2026-01-20T09:18:28.821" v="3"/>
          <ac:picMkLst>
            <pc:docMk/>
            <pc:sldMk cId="354387813" sldId="355"/>
            <ac:picMk id="5" creationId="{2808FE6A-C383-8742-E108-A9177B3721AF}"/>
          </ac:picMkLst>
        </pc:picChg>
        <pc:picChg chg="del">
          <ac:chgData name="Mr R Markey" userId="S::rmarkey@sheldonschool.co.uk::f2116bf1-6cee-481b-8753-0b611c4fcfc3" providerId="AD" clId="Web-{F46055DB-D717-7370-558F-7B904BD711C1}" dt="2026-01-20T09:18:17.899" v="2"/>
          <ac:picMkLst>
            <pc:docMk/>
            <pc:sldMk cId="354387813" sldId="355"/>
            <ac:picMk id="6" creationId="{00000000-0000-0000-0000-000000000000}"/>
          </ac:picMkLst>
        </pc:picChg>
      </pc:sldChg>
      <pc:sldChg chg="delSp">
        <pc:chgData name="Mr R Markey" userId="S::rmarkey@sheldonschool.co.uk::f2116bf1-6cee-481b-8753-0b611c4fcfc3" providerId="AD" clId="Web-{F46055DB-D717-7370-558F-7B904BD711C1}" dt="2026-01-20T09:18:13.992" v="0"/>
        <pc:sldMkLst>
          <pc:docMk/>
          <pc:sldMk cId="2774755704" sldId="356"/>
        </pc:sldMkLst>
        <pc:picChg chg="del">
          <ac:chgData name="Mr R Markey" userId="S::rmarkey@sheldonschool.co.uk::f2116bf1-6cee-481b-8753-0b611c4fcfc3" providerId="AD" clId="Web-{F46055DB-D717-7370-558F-7B904BD711C1}" dt="2026-01-20T09:18:13.992" v="0"/>
          <ac:picMkLst>
            <pc:docMk/>
            <pc:sldMk cId="2774755704" sldId="356"/>
            <ac:picMk id="8"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EE9DED-761F-430B-A32D-3D289FF3BD29}" type="datetimeFigureOut">
              <a:rPr lang="en-GB" smtClean="0"/>
              <a:t>20/01/2026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3321D4-0970-40E8-A124-2BDEC0623F52}" type="slidenum">
              <a:rPr lang="en-GB" smtClean="0"/>
              <a:t>‹#›</a:t>
            </a:fld>
            <a:endParaRPr lang="en-GB"/>
          </a:p>
        </p:txBody>
      </p:sp>
    </p:spTree>
    <p:extLst>
      <p:ext uri="{BB962C8B-B14F-4D97-AF65-F5344CB8AC3E}">
        <p14:creationId xmlns:p14="http://schemas.microsoft.com/office/powerpoint/2010/main" val="4258119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BB856A-1077-418D-80B9-8FF97D3CE9A3}" type="slidenum">
              <a:rPr lang="en-GB" smtClean="0"/>
              <a:t>1</a:t>
            </a:fld>
            <a:endParaRPr lang="en-GB"/>
          </a:p>
        </p:txBody>
      </p:sp>
    </p:spTree>
    <p:extLst>
      <p:ext uri="{BB962C8B-B14F-4D97-AF65-F5344CB8AC3E}">
        <p14:creationId xmlns:p14="http://schemas.microsoft.com/office/powerpoint/2010/main" val="804484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BB856A-1077-418D-80B9-8FF97D3CE9A3}" type="slidenum">
              <a:rPr lang="en-GB" smtClean="0"/>
              <a:t>2</a:t>
            </a:fld>
            <a:endParaRPr lang="en-GB"/>
          </a:p>
        </p:txBody>
      </p:sp>
    </p:spTree>
    <p:extLst>
      <p:ext uri="{BB962C8B-B14F-4D97-AF65-F5344CB8AC3E}">
        <p14:creationId xmlns:p14="http://schemas.microsoft.com/office/powerpoint/2010/main" val="2448331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BB856A-1077-418D-80B9-8FF97D3CE9A3}" type="slidenum">
              <a:rPr lang="en-GB" smtClean="0"/>
              <a:t>3</a:t>
            </a:fld>
            <a:endParaRPr lang="en-GB"/>
          </a:p>
        </p:txBody>
      </p:sp>
    </p:spTree>
    <p:extLst>
      <p:ext uri="{BB962C8B-B14F-4D97-AF65-F5344CB8AC3E}">
        <p14:creationId xmlns:p14="http://schemas.microsoft.com/office/powerpoint/2010/main" val="1326554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CE90F-D939-453C-AFA0-3468947297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5DFFFAA-1426-4ED8-B68E-5CCC7C2686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E91128D-740C-4E33-8A80-2B6E710525E0}"/>
              </a:ext>
            </a:extLst>
          </p:cNvPr>
          <p:cNvSpPr>
            <a:spLocks noGrp="1"/>
          </p:cNvSpPr>
          <p:nvPr>
            <p:ph type="dt" sz="half" idx="10"/>
          </p:nvPr>
        </p:nvSpPr>
        <p:spPr/>
        <p:txBody>
          <a:bodyPr/>
          <a:lstStyle/>
          <a:p>
            <a:fld id="{77044622-BAA9-48AE-8300-506D4781F16E}" type="datetimeFigureOut">
              <a:rPr lang="en-GB" smtClean="0"/>
              <a:t>20/01/2026</a:t>
            </a:fld>
            <a:endParaRPr lang="en-GB"/>
          </a:p>
        </p:txBody>
      </p:sp>
      <p:sp>
        <p:nvSpPr>
          <p:cNvPr id="5" name="Footer Placeholder 4">
            <a:extLst>
              <a:ext uri="{FF2B5EF4-FFF2-40B4-BE49-F238E27FC236}">
                <a16:creationId xmlns:a16="http://schemas.microsoft.com/office/drawing/2014/main" id="{A51D9407-4F17-4249-8570-A884EA138D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E64C1C-14FC-40A7-82D5-5A66DB5698BC}"/>
              </a:ext>
            </a:extLst>
          </p:cNvPr>
          <p:cNvSpPr>
            <a:spLocks noGrp="1"/>
          </p:cNvSpPr>
          <p:nvPr>
            <p:ph type="sldNum" sz="quarter" idx="12"/>
          </p:nvPr>
        </p:nvSpPr>
        <p:spPr/>
        <p:txBody>
          <a:bodyPr/>
          <a:lstStyle/>
          <a:p>
            <a:fld id="{05E62B8B-E235-4438-BF4F-E515F13BFE8F}" type="slidenum">
              <a:rPr lang="en-GB" smtClean="0"/>
              <a:t>‹#›</a:t>
            </a:fld>
            <a:endParaRPr lang="en-GB"/>
          </a:p>
        </p:txBody>
      </p:sp>
    </p:spTree>
    <p:extLst>
      <p:ext uri="{BB962C8B-B14F-4D97-AF65-F5344CB8AC3E}">
        <p14:creationId xmlns:p14="http://schemas.microsoft.com/office/powerpoint/2010/main" val="2728333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9716C-C506-40AE-B97F-4A460F04FDB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B2B7B40-D23E-44BD-B64C-C9AAE12814C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343BD7-163A-4A66-AA8A-012F4225D46D}"/>
              </a:ext>
            </a:extLst>
          </p:cNvPr>
          <p:cNvSpPr>
            <a:spLocks noGrp="1"/>
          </p:cNvSpPr>
          <p:nvPr>
            <p:ph type="dt" sz="half" idx="10"/>
          </p:nvPr>
        </p:nvSpPr>
        <p:spPr/>
        <p:txBody>
          <a:bodyPr/>
          <a:lstStyle/>
          <a:p>
            <a:fld id="{77044622-BAA9-48AE-8300-506D4781F16E}" type="datetimeFigureOut">
              <a:rPr lang="en-GB" smtClean="0"/>
              <a:t>20/01/2026</a:t>
            </a:fld>
            <a:endParaRPr lang="en-GB"/>
          </a:p>
        </p:txBody>
      </p:sp>
      <p:sp>
        <p:nvSpPr>
          <p:cNvPr id="5" name="Footer Placeholder 4">
            <a:extLst>
              <a:ext uri="{FF2B5EF4-FFF2-40B4-BE49-F238E27FC236}">
                <a16:creationId xmlns:a16="http://schemas.microsoft.com/office/drawing/2014/main" id="{4AE2A512-D0E9-46FC-9B93-8384350E21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320653-8D44-4C9A-8E82-EF397B90B77B}"/>
              </a:ext>
            </a:extLst>
          </p:cNvPr>
          <p:cNvSpPr>
            <a:spLocks noGrp="1"/>
          </p:cNvSpPr>
          <p:nvPr>
            <p:ph type="sldNum" sz="quarter" idx="12"/>
          </p:nvPr>
        </p:nvSpPr>
        <p:spPr/>
        <p:txBody>
          <a:bodyPr/>
          <a:lstStyle/>
          <a:p>
            <a:fld id="{05E62B8B-E235-4438-BF4F-E515F13BFE8F}" type="slidenum">
              <a:rPr lang="en-GB" smtClean="0"/>
              <a:t>‹#›</a:t>
            </a:fld>
            <a:endParaRPr lang="en-GB"/>
          </a:p>
        </p:txBody>
      </p:sp>
    </p:spTree>
    <p:extLst>
      <p:ext uri="{BB962C8B-B14F-4D97-AF65-F5344CB8AC3E}">
        <p14:creationId xmlns:p14="http://schemas.microsoft.com/office/powerpoint/2010/main" val="184693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4A3B90-3BB5-4A7E-987D-3ED7A3223E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78C33B0-3B7D-4E53-87D3-DEC09A9CEDA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6462EF-3A2E-4F2C-A9BD-3A7BE56AC0E8}"/>
              </a:ext>
            </a:extLst>
          </p:cNvPr>
          <p:cNvSpPr>
            <a:spLocks noGrp="1"/>
          </p:cNvSpPr>
          <p:nvPr>
            <p:ph type="dt" sz="half" idx="10"/>
          </p:nvPr>
        </p:nvSpPr>
        <p:spPr/>
        <p:txBody>
          <a:bodyPr/>
          <a:lstStyle/>
          <a:p>
            <a:fld id="{77044622-BAA9-48AE-8300-506D4781F16E}" type="datetimeFigureOut">
              <a:rPr lang="en-GB" smtClean="0"/>
              <a:t>20/01/2026</a:t>
            </a:fld>
            <a:endParaRPr lang="en-GB"/>
          </a:p>
        </p:txBody>
      </p:sp>
      <p:sp>
        <p:nvSpPr>
          <p:cNvPr id="5" name="Footer Placeholder 4">
            <a:extLst>
              <a:ext uri="{FF2B5EF4-FFF2-40B4-BE49-F238E27FC236}">
                <a16:creationId xmlns:a16="http://schemas.microsoft.com/office/drawing/2014/main" id="{54BC8940-783E-48ED-84DF-222C3B4687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E1917D-2A70-4A6E-8FAB-E9BE4FCECF67}"/>
              </a:ext>
            </a:extLst>
          </p:cNvPr>
          <p:cNvSpPr>
            <a:spLocks noGrp="1"/>
          </p:cNvSpPr>
          <p:nvPr>
            <p:ph type="sldNum" sz="quarter" idx="12"/>
          </p:nvPr>
        </p:nvSpPr>
        <p:spPr/>
        <p:txBody>
          <a:bodyPr/>
          <a:lstStyle/>
          <a:p>
            <a:fld id="{05E62B8B-E235-4438-BF4F-E515F13BFE8F}" type="slidenum">
              <a:rPr lang="en-GB" smtClean="0"/>
              <a:t>‹#›</a:t>
            </a:fld>
            <a:endParaRPr lang="en-GB"/>
          </a:p>
        </p:txBody>
      </p:sp>
    </p:spTree>
    <p:extLst>
      <p:ext uri="{BB962C8B-B14F-4D97-AF65-F5344CB8AC3E}">
        <p14:creationId xmlns:p14="http://schemas.microsoft.com/office/powerpoint/2010/main" val="154189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8C5E6-BCD9-49F8-8531-374B541E08A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9F8EB7-BBD4-482C-9610-A858293552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EE33D3-76D6-4E9A-9F65-B38F4C17DED9}"/>
              </a:ext>
            </a:extLst>
          </p:cNvPr>
          <p:cNvSpPr>
            <a:spLocks noGrp="1"/>
          </p:cNvSpPr>
          <p:nvPr>
            <p:ph type="dt" sz="half" idx="10"/>
          </p:nvPr>
        </p:nvSpPr>
        <p:spPr/>
        <p:txBody>
          <a:bodyPr/>
          <a:lstStyle/>
          <a:p>
            <a:fld id="{77044622-BAA9-48AE-8300-506D4781F16E}" type="datetimeFigureOut">
              <a:rPr lang="en-GB" smtClean="0"/>
              <a:t>20/01/2026</a:t>
            </a:fld>
            <a:endParaRPr lang="en-GB"/>
          </a:p>
        </p:txBody>
      </p:sp>
      <p:sp>
        <p:nvSpPr>
          <p:cNvPr id="5" name="Footer Placeholder 4">
            <a:extLst>
              <a:ext uri="{FF2B5EF4-FFF2-40B4-BE49-F238E27FC236}">
                <a16:creationId xmlns:a16="http://schemas.microsoft.com/office/drawing/2014/main" id="{3875F34C-3341-486B-A4BF-10C3190680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1F3B5C-354B-4D20-BD8E-0F2D1B74027E}"/>
              </a:ext>
            </a:extLst>
          </p:cNvPr>
          <p:cNvSpPr>
            <a:spLocks noGrp="1"/>
          </p:cNvSpPr>
          <p:nvPr>
            <p:ph type="sldNum" sz="quarter" idx="12"/>
          </p:nvPr>
        </p:nvSpPr>
        <p:spPr/>
        <p:txBody>
          <a:bodyPr/>
          <a:lstStyle/>
          <a:p>
            <a:fld id="{05E62B8B-E235-4438-BF4F-E515F13BFE8F}" type="slidenum">
              <a:rPr lang="en-GB" smtClean="0"/>
              <a:t>‹#›</a:t>
            </a:fld>
            <a:endParaRPr lang="en-GB"/>
          </a:p>
        </p:txBody>
      </p:sp>
    </p:spTree>
    <p:extLst>
      <p:ext uri="{BB962C8B-B14F-4D97-AF65-F5344CB8AC3E}">
        <p14:creationId xmlns:p14="http://schemas.microsoft.com/office/powerpoint/2010/main" val="124955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33F3B-7BC0-40E8-8A9E-49421B2E1C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AB05BCF-434B-47C6-A944-A560333A75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4522005-0BE5-4F72-B4B9-BBED1BB58A7C}"/>
              </a:ext>
            </a:extLst>
          </p:cNvPr>
          <p:cNvSpPr>
            <a:spLocks noGrp="1"/>
          </p:cNvSpPr>
          <p:nvPr>
            <p:ph type="dt" sz="half" idx="10"/>
          </p:nvPr>
        </p:nvSpPr>
        <p:spPr/>
        <p:txBody>
          <a:bodyPr/>
          <a:lstStyle/>
          <a:p>
            <a:fld id="{77044622-BAA9-48AE-8300-506D4781F16E}" type="datetimeFigureOut">
              <a:rPr lang="en-GB" smtClean="0"/>
              <a:t>20/01/2026</a:t>
            </a:fld>
            <a:endParaRPr lang="en-GB"/>
          </a:p>
        </p:txBody>
      </p:sp>
      <p:sp>
        <p:nvSpPr>
          <p:cNvPr id="5" name="Footer Placeholder 4">
            <a:extLst>
              <a:ext uri="{FF2B5EF4-FFF2-40B4-BE49-F238E27FC236}">
                <a16:creationId xmlns:a16="http://schemas.microsoft.com/office/drawing/2014/main" id="{4C17CB75-1846-434A-832F-202B1AD84C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D39501-0222-453F-8DBE-6525D2E03D95}"/>
              </a:ext>
            </a:extLst>
          </p:cNvPr>
          <p:cNvSpPr>
            <a:spLocks noGrp="1"/>
          </p:cNvSpPr>
          <p:nvPr>
            <p:ph type="sldNum" sz="quarter" idx="12"/>
          </p:nvPr>
        </p:nvSpPr>
        <p:spPr/>
        <p:txBody>
          <a:bodyPr/>
          <a:lstStyle/>
          <a:p>
            <a:fld id="{05E62B8B-E235-4438-BF4F-E515F13BFE8F}" type="slidenum">
              <a:rPr lang="en-GB" smtClean="0"/>
              <a:t>‹#›</a:t>
            </a:fld>
            <a:endParaRPr lang="en-GB"/>
          </a:p>
        </p:txBody>
      </p:sp>
    </p:spTree>
    <p:extLst>
      <p:ext uri="{BB962C8B-B14F-4D97-AF65-F5344CB8AC3E}">
        <p14:creationId xmlns:p14="http://schemas.microsoft.com/office/powerpoint/2010/main" val="422628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06022-1107-47C2-9AA6-86A4DD1E199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D5BE6E-A94B-48FE-B34E-0E10284870B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85AA312-A8E5-41A2-8BEA-43C2EACDD33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7E2401-B77C-4B56-A82D-6CABCBAEB6CC}"/>
              </a:ext>
            </a:extLst>
          </p:cNvPr>
          <p:cNvSpPr>
            <a:spLocks noGrp="1"/>
          </p:cNvSpPr>
          <p:nvPr>
            <p:ph type="dt" sz="half" idx="10"/>
          </p:nvPr>
        </p:nvSpPr>
        <p:spPr/>
        <p:txBody>
          <a:bodyPr/>
          <a:lstStyle/>
          <a:p>
            <a:fld id="{77044622-BAA9-48AE-8300-506D4781F16E}" type="datetimeFigureOut">
              <a:rPr lang="en-GB" smtClean="0"/>
              <a:t>20/01/2026</a:t>
            </a:fld>
            <a:endParaRPr lang="en-GB"/>
          </a:p>
        </p:txBody>
      </p:sp>
      <p:sp>
        <p:nvSpPr>
          <p:cNvPr id="6" name="Footer Placeholder 5">
            <a:extLst>
              <a:ext uri="{FF2B5EF4-FFF2-40B4-BE49-F238E27FC236}">
                <a16:creationId xmlns:a16="http://schemas.microsoft.com/office/drawing/2014/main" id="{3FDB443A-93C4-46DE-BE68-B645E8EF14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1054AB-18BB-46FD-ADB4-57227A981BF3}"/>
              </a:ext>
            </a:extLst>
          </p:cNvPr>
          <p:cNvSpPr>
            <a:spLocks noGrp="1"/>
          </p:cNvSpPr>
          <p:nvPr>
            <p:ph type="sldNum" sz="quarter" idx="12"/>
          </p:nvPr>
        </p:nvSpPr>
        <p:spPr/>
        <p:txBody>
          <a:bodyPr/>
          <a:lstStyle/>
          <a:p>
            <a:fld id="{05E62B8B-E235-4438-BF4F-E515F13BFE8F}" type="slidenum">
              <a:rPr lang="en-GB" smtClean="0"/>
              <a:t>‹#›</a:t>
            </a:fld>
            <a:endParaRPr lang="en-GB"/>
          </a:p>
        </p:txBody>
      </p:sp>
    </p:spTree>
    <p:extLst>
      <p:ext uri="{BB962C8B-B14F-4D97-AF65-F5344CB8AC3E}">
        <p14:creationId xmlns:p14="http://schemas.microsoft.com/office/powerpoint/2010/main" val="2176354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F8BC2-BD26-4FD0-9970-30F37E194D8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437D2B5-2AB4-488B-8E36-BEBAB530DE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79F0E80-12A8-40C9-9936-38FE009773E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FE563E7-66B6-45A0-AA07-A89F4FB145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07EE986-55CF-4DC6-B101-38EB6F3D2B0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9AF50FD-AA5A-4B4A-AE54-CB361B8B32F7}"/>
              </a:ext>
            </a:extLst>
          </p:cNvPr>
          <p:cNvSpPr>
            <a:spLocks noGrp="1"/>
          </p:cNvSpPr>
          <p:nvPr>
            <p:ph type="dt" sz="half" idx="10"/>
          </p:nvPr>
        </p:nvSpPr>
        <p:spPr/>
        <p:txBody>
          <a:bodyPr/>
          <a:lstStyle/>
          <a:p>
            <a:fld id="{77044622-BAA9-48AE-8300-506D4781F16E}" type="datetimeFigureOut">
              <a:rPr lang="en-GB" smtClean="0"/>
              <a:t>20/01/2026</a:t>
            </a:fld>
            <a:endParaRPr lang="en-GB"/>
          </a:p>
        </p:txBody>
      </p:sp>
      <p:sp>
        <p:nvSpPr>
          <p:cNvPr id="8" name="Footer Placeholder 7">
            <a:extLst>
              <a:ext uri="{FF2B5EF4-FFF2-40B4-BE49-F238E27FC236}">
                <a16:creationId xmlns:a16="http://schemas.microsoft.com/office/drawing/2014/main" id="{63A68C1F-5E9B-4B28-8352-AF5309A597B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C129FD2-6186-4DFE-9C2C-5209793AB4B9}"/>
              </a:ext>
            </a:extLst>
          </p:cNvPr>
          <p:cNvSpPr>
            <a:spLocks noGrp="1"/>
          </p:cNvSpPr>
          <p:nvPr>
            <p:ph type="sldNum" sz="quarter" idx="12"/>
          </p:nvPr>
        </p:nvSpPr>
        <p:spPr/>
        <p:txBody>
          <a:bodyPr/>
          <a:lstStyle/>
          <a:p>
            <a:fld id="{05E62B8B-E235-4438-BF4F-E515F13BFE8F}" type="slidenum">
              <a:rPr lang="en-GB" smtClean="0"/>
              <a:t>‹#›</a:t>
            </a:fld>
            <a:endParaRPr lang="en-GB"/>
          </a:p>
        </p:txBody>
      </p:sp>
    </p:spTree>
    <p:extLst>
      <p:ext uri="{BB962C8B-B14F-4D97-AF65-F5344CB8AC3E}">
        <p14:creationId xmlns:p14="http://schemas.microsoft.com/office/powerpoint/2010/main" val="2296026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999CC-057B-4D2C-91C2-2D9F58778E1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5DE3184-5816-432C-A51A-BE8A0381928D}"/>
              </a:ext>
            </a:extLst>
          </p:cNvPr>
          <p:cNvSpPr>
            <a:spLocks noGrp="1"/>
          </p:cNvSpPr>
          <p:nvPr>
            <p:ph type="dt" sz="half" idx="10"/>
          </p:nvPr>
        </p:nvSpPr>
        <p:spPr/>
        <p:txBody>
          <a:bodyPr/>
          <a:lstStyle/>
          <a:p>
            <a:fld id="{77044622-BAA9-48AE-8300-506D4781F16E}" type="datetimeFigureOut">
              <a:rPr lang="en-GB" smtClean="0"/>
              <a:t>20/01/2026</a:t>
            </a:fld>
            <a:endParaRPr lang="en-GB"/>
          </a:p>
        </p:txBody>
      </p:sp>
      <p:sp>
        <p:nvSpPr>
          <p:cNvPr id="4" name="Footer Placeholder 3">
            <a:extLst>
              <a:ext uri="{FF2B5EF4-FFF2-40B4-BE49-F238E27FC236}">
                <a16:creationId xmlns:a16="http://schemas.microsoft.com/office/drawing/2014/main" id="{F5A4332E-5B98-47D0-BFB2-BC1AC46585E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4CB12B8-1C7A-4437-B1C1-CFB70BB39AA2}"/>
              </a:ext>
            </a:extLst>
          </p:cNvPr>
          <p:cNvSpPr>
            <a:spLocks noGrp="1"/>
          </p:cNvSpPr>
          <p:nvPr>
            <p:ph type="sldNum" sz="quarter" idx="12"/>
          </p:nvPr>
        </p:nvSpPr>
        <p:spPr/>
        <p:txBody>
          <a:bodyPr/>
          <a:lstStyle/>
          <a:p>
            <a:fld id="{05E62B8B-E235-4438-BF4F-E515F13BFE8F}" type="slidenum">
              <a:rPr lang="en-GB" smtClean="0"/>
              <a:t>‹#›</a:t>
            </a:fld>
            <a:endParaRPr lang="en-GB"/>
          </a:p>
        </p:txBody>
      </p:sp>
    </p:spTree>
    <p:extLst>
      <p:ext uri="{BB962C8B-B14F-4D97-AF65-F5344CB8AC3E}">
        <p14:creationId xmlns:p14="http://schemas.microsoft.com/office/powerpoint/2010/main" val="1614987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85C46A-CAE4-4EDD-98F3-57EC2104651E}"/>
              </a:ext>
            </a:extLst>
          </p:cNvPr>
          <p:cNvSpPr>
            <a:spLocks noGrp="1"/>
          </p:cNvSpPr>
          <p:nvPr>
            <p:ph type="dt" sz="half" idx="10"/>
          </p:nvPr>
        </p:nvSpPr>
        <p:spPr/>
        <p:txBody>
          <a:bodyPr/>
          <a:lstStyle/>
          <a:p>
            <a:fld id="{77044622-BAA9-48AE-8300-506D4781F16E}" type="datetimeFigureOut">
              <a:rPr lang="en-GB" smtClean="0"/>
              <a:t>20/01/2026</a:t>
            </a:fld>
            <a:endParaRPr lang="en-GB"/>
          </a:p>
        </p:txBody>
      </p:sp>
      <p:sp>
        <p:nvSpPr>
          <p:cNvPr id="3" name="Footer Placeholder 2">
            <a:extLst>
              <a:ext uri="{FF2B5EF4-FFF2-40B4-BE49-F238E27FC236}">
                <a16:creationId xmlns:a16="http://schemas.microsoft.com/office/drawing/2014/main" id="{E2A75740-CFD1-45FB-AFF8-68B4F612F53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7412B7F-147F-4F69-BFCA-433774A2C3A6}"/>
              </a:ext>
            </a:extLst>
          </p:cNvPr>
          <p:cNvSpPr>
            <a:spLocks noGrp="1"/>
          </p:cNvSpPr>
          <p:nvPr>
            <p:ph type="sldNum" sz="quarter" idx="12"/>
          </p:nvPr>
        </p:nvSpPr>
        <p:spPr/>
        <p:txBody>
          <a:bodyPr/>
          <a:lstStyle/>
          <a:p>
            <a:fld id="{05E62B8B-E235-4438-BF4F-E515F13BFE8F}" type="slidenum">
              <a:rPr lang="en-GB" smtClean="0"/>
              <a:t>‹#›</a:t>
            </a:fld>
            <a:endParaRPr lang="en-GB"/>
          </a:p>
        </p:txBody>
      </p:sp>
    </p:spTree>
    <p:extLst>
      <p:ext uri="{BB962C8B-B14F-4D97-AF65-F5344CB8AC3E}">
        <p14:creationId xmlns:p14="http://schemas.microsoft.com/office/powerpoint/2010/main" val="3015720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E9006-A60F-4651-9254-C676A87EF3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C642-15E1-4E2E-ACF3-93A1692D53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2AD6087-EA15-4E2D-8D2D-7B72EF4586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262258B-CBF9-4576-B945-F738D1236A04}"/>
              </a:ext>
            </a:extLst>
          </p:cNvPr>
          <p:cNvSpPr>
            <a:spLocks noGrp="1"/>
          </p:cNvSpPr>
          <p:nvPr>
            <p:ph type="dt" sz="half" idx="10"/>
          </p:nvPr>
        </p:nvSpPr>
        <p:spPr/>
        <p:txBody>
          <a:bodyPr/>
          <a:lstStyle/>
          <a:p>
            <a:fld id="{77044622-BAA9-48AE-8300-506D4781F16E}" type="datetimeFigureOut">
              <a:rPr lang="en-GB" smtClean="0"/>
              <a:t>20/01/2026</a:t>
            </a:fld>
            <a:endParaRPr lang="en-GB"/>
          </a:p>
        </p:txBody>
      </p:sp>
      <p:sp>
        <p:nvSpPr>
          <p:cNvPr id="6" name="Footer Placeholder 5">
            <a:extLst>
              <a:ext uri="{FF2B5EF4-FFF2-40B4-BE49-F238E27FC236}">
                <a16:creationId xmlns:a16="http://schemas.microsoft.com/office/drawing/2014/main" id="{E190FBBC-0341-4E18-979F-6C454EBA17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2B5C3D0-8675-48D6-9721-7CEF97E85315}"/>
              </a:ext>
            </a:extLst>
          </p:cNvPr>
          <p:cNvSpPr>
            <a:spLocks noGrp="1"/>
          </p:cNvSpPr>
          <p:nvPr>
            <p:ph type="sldNum" sz="quarter" idx="12"/>
          </p:nvPr>
        </p:nvSpPr>
        <p:spPr/>
        <p:txBody>
          <a:bodyPr/>
          <a:lstStyle/>
          <a:p>
            <a:fld id="{05E62B8B-E235-4438-BF4F-E515F13BFE8F}" type="slidenum">
              <a:rPr lang="en-GB" smtClean="0"/>
              <a:t>‹#›</a:t>
            </a:fld>
            <a:endParaRPr lang="en-GB"/>
          </a:p>
        </p:txBody>
      </p:sp>
    </p:spTree>
    <p:extLst>
      <p:ext uri="{BB962C8B-B14F-4D97-AF65-F5344CB8AC3E}">
        <p14:creationId xmlns:p14="http://schemas.microsoft.com/office/powerpoint/2010/main" val="510528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9B1C1-4745-4FC1-8A5B-0AE3274333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3FCFB94-AEC5-4D72-9C97-7E4FAE5588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4367754-175F-4727-97DF-967C1B7BC9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BB0BA29-6CD8-4D52-8CF9-F85D4BF34A40}"/>
              </a:ext>
            </a:extLst>
          </p:cNvPr>
          <p:cNvSpPr>
            <a:spLocks noGrp="1"/>
          </p:cNvSpPr>
          <p:nvPr>
            <p:ph type="dt" sz="half" idx="10"/>
          </p:nvPr>
        </p:nvSpPr>
        <p:spPr/>
        <p:txBody>
          <a:bodyPr/>
          <a:lstStyle/>
          <a:p>
            <a:fld id="{77044622-BAA9-48AE-8300-506D4781F16E}" type="datetimeFigureOut">
              <a:rPr lang="en-GB" smtClean="0"/>
              <a:t>20/01/2026</a:t>
            </a:fld>
            <a:endParaRPr lang="en-GB"/>
          </a:p>
        </p:txBody>
      </p:sp>
      <p:sp>
        <p:nvSpPr>
          <p:cNvPr id="6" name="Footer Placeholder 5">
            <a:extLst>
              <a:ext uri="{FF2B5EF4-FFF2-40B4-BE49-F238E27FC236}">
                <a16:creationId xmlns:a16="http://schemas.microsoft.com/office/drawing/2014/main" id="{535E179D-1FB5-48F2-A8F1-C635D9376FF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8AEC499-5CB1-4844-A5DC-3F7F8F78719D}"/>
              </a:ext>
            </a:extLst>
          </p:cNvPr>
          <p:cNvSpPr>
            <a:spLocks noGrp="1"/>
          </p:cNvSpPr>
          <p:nvPr>
            <p:ph type="sldNum" sz="quarter" idx="12"/>
          </p:nvPr>
        </p:nvSpPr>
        <p:spPr/>
        <p:txBody>
          <a:bodyPr/>
          <a:lstStyle/>
          <a:p>
            <a:fld id="{05E62B8B-E235-4438-BF4F-E515F13BFE8F}" type="slidenum">
              <a:rPr lang="en-GB" smtClean="0"/>
              <a:t>‹#›</a:t>
            </a:fld>
            <a:endParaRPr lang="en-GB"/>
          </a:p>
        </p:txBody>
      </p:sp>
    </p:spTree>
    <p:extLst>
      <p:ext uri="{BB962C8B-B14F-4D97-AF65-F5344CB8AC3E}">
        <p14:creationId xmlns:p14="http://schemas.microsoft.com/office/powerpoint/2010/main" val="1443662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0D5DB4-D892-40C5-B185-EC172CBCBF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D9B58E9-C3E2-4E12-BCF3-6BD4263229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B3C49D-B53B-43A4-8CD8-731F390BFD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044622-BAA9-48AE-8300-506D4781F16E}" type="datetimeFigureOut">
              <a:rPr lang="en-GB" smtClean="0"/>
              <a:t>20/01/2026</a:t>
            </a:fld>
            <a:endParaRPr lang="en-GB"/>
          </a:p>
        </p:txBody>
      </p:sp>
      <p:sp>
        <p:nvSpPr>
          <p:cNvPr id="5" name="Footer Placeholder 4">
            <a:extLst>
              <a:ext uri="{FF2B5EF4-FFF2-40B4-BE49-F238E27FC236}">
                <a16:creationId xmlns:a16="http://schemas.microsoft.com/office/drawing/2014/main" id="{DD0F81D8-B36C-4572-9D68-A72311EE62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7A37F11-9154-45C1-9BD1-5297C70147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E62B8B-E235-4438-BF4F-E515F13BFE8F}" type="slidenum">
              <a:rPr lang="en-GB" smtClean="0"/>
              <a:t>‹#›</a:t>
            </a:fld>
            <a:endParaRPr lang="en-GB"/>
          </a:p>
        </p:txBody>
      </p:sp>
    </p:spTree>
    <p:extLst>
      <p:ext uri="{BB962C8B-B14F-4D97-AF65-F5344CB8AC3E}">
        <p14:creationId xmlns:p14="http://schemas.microsoft.com/office/powerpoint/2010/main" val="2327724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1.m4a"/><Relationship Id="rId7" Type="http://schemas.openxmlformats.org/officeDocument/2006/relationships/image" Target="../media/image2.png"/><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notesSlide" Target="../notesSlides/notesSlide1.xml"/><Relationship Id="rId10" Type="http://schemas.openxmlformats.org/officeDocument/2006/relationships/image" Target="../media/image5.png"/><Relationship Id="rId4" Type="http://schemas.openxmlformats.org/officeDocument/2006/relationships/slideLayout" Target="../slideLayouts/slideLayout2.xml"/><Relationship Id="rId9" Type="http://schemas.openxmlformats.org/officeDocument/2006/relationships/image" Target="../media/image4.jpe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2.m4a"/><Relationship Id="rId7" Type="http://schemas.openxmlformats.org/officeDocument/2006/relationships/image" Target="../media/image2.png"/><Relationship Id="rId2" Type="http://schemas.microsoft.com/office/2007/relationships/media" Target="../media/media2.m4a"/><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notesSlide" Target="../notesSlides/notesSlide2.xml"/><Relationship Id="rId10" Type="http://schemas.openxmlformats.org/officeDocument/2006/relationships/image" Target="../media/image5.png"/><Relationship Id="rId4" Type="http://schemas.openxmlformats.org/officeDocument/2006/relationships/slideLayout" Target="../slideLayouts/slideLayout2.xml"/><Relationship Id="rId9"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audio" Target="../media/media3.m4a"/><Relationship Id="rId7" Type="http://schemas.openxmlformats.org/officeDocument/2006/relationships/image" Target="../media/image2.png"/><Relationship Id="rId2" Type="http://schemas.microsoft.com/office/2007/relationships/media" Target="../media/media3.m4a"/><Relationship Id="rId1" Type="http://schemas.openxmlformats.org/officeDocument/2006/relationships/tags" Target="../tags/tag3.xml"/><Relationship Id="rId6" Type="http://schemas.openxmlformats.org/officeDocument/2006/relationships/image" Target="../media/image1.png"/><Relationship Id="rId5" Type="http://schemas.openxmlformats.org/officeDocument/2006/relationships/notesSlide" Target="../notesSlides/notesSlide3.xml"/><Relationship Id="rId10" Type="http://schemas.openxmlformats.org/officeDocument/2006/relationships/image" Target="../media/image3.png"/><Relationship Id="rId4" Type="http://schemas.openxmlformats.org/officeDocument/2006/relationships/slideLayout" Target="../slideLayouts/slideLayout2.xm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3" y="-342"/>
            <a:ext cx="3084513"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69175" y="4082430"/>
            <a:ext cx="4822825"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GB" dirty="0"/>
              <a:t>GCSE Science - overview</a:t>
            </a:r>
          </a:p>
        </p:txBody>
      </p:sp>
      <p:pic>
        <p:nvPicPr>
          <p:cNvPr id="6" name="Content Placeholder 5" descr="Screen Clipping"/>
          <p:cNvPicPr>
            <a:picLocks noGrp="1" noChangeAspect="1"/>
          </p:cNvPicPr>
          <p:nvPr>
            <p:ph idx="1"/>
          </p:nvPr>
        </p:nvPicPr>
        <p:blipFill>
          <a:blip r:embed="rId8" cstate="print">
            <a:extLst>
              <a:ext uri="{28A0092B-C50C-407E-A947-70E740481C1C}">
                <a14:useLocalDpi xmlns:a14="http://schemas.microsoft.com/office/drawing/2010/main" val="0"/>
              </a:ext>
            </a:extLst>
          </a:blip>
          <a:stretch>
            <a:fillRect/>
          </a:stretch>
        </p:blipFill>
        <p:spPr>
          <a:xfrm>
            <a:off x="10518550" y="405147"/>
            <a:ext cx="1426401" cy="1442361"/>
          </a:xfrm>
        </p:spPr>
      </p:pic>
      <p:pic>
        <p:nvPicPr>
          <p:cNvPr id="1026" name="Picture 2" descr="C:\Users\corlans\AppData\Local\Microsoft\Windows\Temporary Internet Files\Content.IE5\P6FQHV7Z\sheldon 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0814" y="6162008"/>
            <a:ext cx="2448272" cy="4305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75861" y="1335819"/>
            <a:ext cx="9573370" cy="4154984"/>
          </a:xfrm>
          <a:prstGeom prst="rect">
            <a:avLst/>
          </a:prstGeom>
          <a:noFill/>
        </p:spPr>
        <p:txBody>
          <a:bodyPr wrap="square" rtlCol="0">
            <a:spAutoFit/>
          </a:bodyPr>
          <a:lstStyle/>
          <a:p>
            <a:r>
              <a:rPr lang="en-GB" sz="2400" dirty="0"/>
              <a:t>GCSE science is a compulsory subject and all students will be taught aspects of biology, chemistry and physics.</a:t>
            </a:r>
          </a:p>
          <a:p>
            <a:endParaRPr lang="en-GB" sz="2400" dirty="0"/>
          </a:p>
          <a:p>
            <a:r>
              <a:rPr lang="en-GB" sz="2400" dirty="0"/>
              <a:t>There are two possible routes, both, allow students to access all of the science A levels courses. </a:t>
            </a:r>
          </a:p>
          <a:p>
            <a:endParaRPr lang="en-GB" sz="2400" dirty="0"/>
          </a:p>
          <a:p>
            <a:r>
              <a:rPr lang="en-GB" sz="2400" dirty="0"/>
              <a:t>The majority of our students will follow the trilogy award. This will give them a double GCSE grade such as 99, 88,77 etc.</a:t>
            </a:r>
          </a:p>
          <a:p>
            <a:endParaRPr lang="en-GB" sz="2400" dirty="0"/>
          </a:p>
          <a:p>
            <a:r>
              <a:rPr lang="en-GB" sz="2400" dirty="0"/>
              <a:t>A number of students will be invited to follow the separate science award. This will give them three GCSE grades, in biology, chemistry and physics. </a:t>
            </a:r>
          </a:p>
        </p:txBody>
      </p:sp>
      <p:pic>
        <p:nvPicPr>
          <p:cNvPr id="2" name="Audio 1">
            <a:hlinkClick r:id="" action="ppaction://media"/>
            <a:extLst>
              <a:ext uri="{FF2B5EF4-FFF2-40B4-BE49-F238E27FC236}">
                <a16:creationId xmlns:a16="http://schemas.microsoft.com/office/drawing/2014/main" id="{96A52F3E-07DA-45BB-AE81-9C72554CF270}"/>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2774755704"/>
      </p:ext>
    </p:extLst>
  </p:cSld>
  <p:clrMapOvr>
    <a:masterClrMapping/>
  </p:clrMapOvr>
  <mc:AlternateContent xmlns:mc="http://schemas.openxmlformats.org/markup-compatibility/2006" xmlns:p14="http://schemas.microsoft.com/office/powerpoint/2010/main">
    <mc:Choice Requires="p14">
      <p:transition spd="slow" p14:dur="2000" advTm="10303"/>
    </mc:Choice>
    <mc:Fallback xmlns="">
      <p:transition spd="slow" advTm="103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3" y="-342"/>
            <a:ext cx="3084513"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69175" y="4082430"/>
            <a:ext cx="4822825"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GB" dirty="0"/>
              <a:t>GCSE Combined </a:t>
            </a:r>
            <a:r>
              <a:rPr lang="en-GB" dirty="0" err="1"/>
              <a:t>Science:Trilogy</a:t>
            </a:r>
            <a:endParaRPr lang="en-GB" dirty="0"/>
          </a:p>
        </p:txBody>
      </p:sp>
      <p:pic>
        <p:nvPicPr>
          <p:cNvPr id="6" name="Content Placeholder 5" descr="Screen Clipping"/>
          <p:cNvPicPr>
            <a:picLocks noGrp="1" noChangeAspect="1"/>
          </p:cNvPicPr>
          <p:nvPr>
            <p:ph idx="1"/>
          </p:nvPr>
        </p:nvPicPr>
        <p:blipFill>
          <a:blip r:embed="rId8" cstate="print">
            <a:extLst>
              <a:ext uri="{28A0092B-C50C-407E-A947-70E740481C1C}">
                <a14:useLocalDpi xmlns:a14="http://schemas.microsoft.com/office/drawing/2010/main" val="0"/>
              </a:ext>
            </a:extLst>
          </a:blip>
          <a:stretch>
            <a:fillRect/>
          </a:stretch>
        </p:blipFill>
        <p:spPr>
          <a:xfrm>
            <a:off x="10518550" y="405147"/>
            <a:ext cx="1426401" cy="1442361"/>
          </a:xfrm>
        </p:spPr>
      </p:pic>
      <p:pic>
        <p:nvPicPr>
          <p:cNvPr id="1026" name="Picture 2" descr="C:\Users\corlans\AppData\Local\Microsoft\Windows\Temporary Internet Files\Content.IE5\P6FQHV7Z\sheldon 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0814" y="6162008"/>
            <a:ext cx="2448272" cy="4305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75861" y="1335819"/>
            <a:ext cx="9573370" cy="4893647"/>
          </a:xfrm>
          <a:prstGeom prst="rect">
            <a:avLst/>
          </a:prstGeom>
          <a:noFill/>
        </p:spPr>
        <p:txBody>
          <a:bodyPr wrap="square" rtlCol="0">
            <a:spAutoFit/>
          </a:bodyPr>
          <a:lstStyle/>
          <a:p>
            <a:r>
              <a:rPr lang="en-GB" sz="2400" dirty="0"/>
              <a:t>The Trilogy Science GCSE qualification encourages students to be inspired, motivated and challenged by following a broad curriculum that focuses on working scientifically. It provides an insight into and experiences of how science works, stimulating students’ curiosity and encouraging them to engage with Science in their everyday lives. </a:t>
            </a:r>
          </a:p>
          <a:p>
            <a:r>
              <a:rPr lang="en-GB" sz="2400" dirty="0"/>
              <a:t>Students will gain the equivalent of two GCSEs. </a:t>
            </a:r>
          </a:p>
          <a:p>
            <a:r>
              <a:rPr lang="en-GB" sz="2400" dirty="0"/>
              <a:t>They will cover aspects of Biology, Chemistry and Physics as well as investigative skills. This course provides a solid foundation for studying all A Level science courses. </a:t>
            </a:r>
          </a:p>
          <a:p>
            <a:endParaRPr lang="en-GB" sz="2400" dirty="0"/>
          </a:p>
          <a:p>
            <a:r>
              <a:rPr lang="en-GB" sz="2400" dirty="0"/>
              <a:t>Examination – six papers, 2 from each discipline and each paper is 1 hour 15 minutes.</a:t>
            </a:r>
          </a:p>
          <a:p>
            <a:r>
              <a:rPr lang="en-GB" sz="2400" dirty="0"/>
              <a:t>Exam Board - AQA</a:t>
            </a:r>
          </a:p>
        </p:txBody>
      </p:sp>
      <p:pic>
        <p:nvPicPr>
          <p:cNvPr id="12" name="Audio 11">
            <a:hlinkClick r:id="" action="ppaction://media"/>
            <a:extLst>
              <a:ext uri="{FF2B5EF4-FFF2-40B4-BE49-F238E27FC236}">
                <a16:creationId xmlns:a16="http://schemas.microsoft.com/office/drawing/2014/main" id="{15572D82-6EC6-46A1-ADFF-291EFB323D87}"/>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2988838109"/>
      </p:ext>
    </p:extLst>
  </p:cSld>
  <p:clrMapOvr>
    <a:masterClrMapping/>
  </p:clrMapOvr>
  <mc:AlternateContent xmlns:mc="http://schemas.openxmlformats.org/markup-compatibility/2006" xmlns:p14="http://schemas.microsoft.com/office/powerpoint/2010/main">
    <mc:Choice Requires="p14">
      <p:transition spd="slow" p14:dur="2000" advTm="21915"/>
    </mc:Choice>
    <mc:Fallback xmlns="">
      <p:transition spd="slow" advTm="219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3" y="-342"/>
            <a:ext cx="3084513"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69492" y="4083980"/>
            <a:ext cx="4822825"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corlans\AppData\Local\Microsoft\Windows\Temporary Internet Files\Content.IE5\P6FQHV7Z\sheldon 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0814" y="6162008"/>
            <a:ext cx="2448272" cy="43054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GB" dirty="0"/>
              <a:t>GCSE Separate Sciences</a:t>
            </a:r>
          </a:p>
        </p:txBody>
      </p:sp>
      <p:sp>
        <p:nvSpPr>
          <p:cNvPr id="3" name="Content Placeholder 2"/>
          <p:cNvSpPr>
            <a:spLocks noGrp="1"/>
          </p:cNvSpPr>
          <p:nvPr>
            <p:ph idx="1"/>
          </p:nvPr>
        </p:nvSpPr>
        <p:spPr/>
        <p:txBody>
          <a:bodyPr>
            <a:noAutofit/>
          </a:bodyPr>
          <a:lstStyle/>
          <a:p>
            <a:pPr marL="0" indent="0">
              <a:buNone/>
            </a:pPr>
            <a:r>
              <a:rPr lang="en-GB" sz="2400" dirty="0"/>
              <a:t>The Separate Science GCSE qualification encourages students to be inspired, motivated and challenged by following a broad curriculum that focuses on working scientifically. It provides an insight into and experiences of how science works, stimulating students’ curiosity and encouraging them to engage with Science in their everyday lives. </a:t>
            </a:r>
          </a:p>
          <a:p>
            <a:pPr marL="0" indent="0">
              <a:buNone/>
            </a:pPr>
            <a:r>
              <a:rPr lang="en-GB" sz="2400" dirty="0"/>
              <a:t>Students will gain three GCSE qualifications, one for each discipline. </a:t>
            </a:r>
          </a:p>
          <a:p>
            <a:pPr marL="0" indent="0">
              <a:buNone/>
            </a:pPr>
            <a:r>
              <a:rPr lang="en-GB" sz="2400" dirty="0"/>
              <a:t>They will cover a wide range of Biology, Chemistry and Physics topics as well as investigative skills. This course provides a solid foundation for studying all A Level science courses. </a:t>
            </a:r>
          </a:p>
          <a:p>
            <a:pPr marL="0" indent="0">
              <a:buNone/>
            </a:pPr>
            <a:r>
              <a:rPr lang="en-GB" sz="2400" dirty="0"/>
              <a:t>Examination – six papers, 2 from each discipline and each paper is 1hr 45 minutes</a:t>
            </a:r>
          </a:p>
          <a:p>
            <a:pPr marL="0" indent="0">
              <a:buNone/>
            </a:pPr>
            <a:r>
              <a:rPr lang="en-GB" sz="2400" dirty="0"/>
              <a:t>Exam Board - AQA</a:t>
            </a:r>
          </a:p>
          <a:p>
            <a:pPr marL="0" indent="0">
              <a:buNone/>
            </a:pPr>
            <a:endParaRPr lang="en-GB" sz="2400" dirty="0"/>
          </a:p>
        </p:txBody>
      </p:sp>
      <p:pic>
        <p:nvPicPr>
          <p:cNvPr id="8" name="Audio 9">
            <a:hlinkClick r:id="" action="ppaction://media"/>
            <a:extLst>
              <a:ext uri="{FF2B5EF4-FFF2-40B4-BE49-F238E27FC236}">
                <a16:creationId xmlns:a16="http://schemas.microsoft.com/office/drawing/2014/main" id="{A69A7EB8-2916-4E43-8F64-351CD987295A}"/>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11366500" y="6032500"/>
            <a:ext cx="609600" cy="609600"/>
          </a:xfrm>
          <a:prstGeom prst="rect">
            <a:avLst/>
          </a:prstGeom>
        </p:spPr>
      </p:pic>
      <p:pic>
        <p:nvPicPr>
          <p:cNvPr id="5" name="Content Placeholder 5" descr="Screen Clipping">
            <a:extLst>
              <a:ext uri="{FF2B5EF4-FFF2-40B4-BE49-F238E27FC236}">
                <a16:creationId xmlns:a16="http://schemas.microsoft.com/office/drawing/2014/main" id="{2808FE6A-C383-8742-E108-A9177B3721A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18550" y="405147"/>
            <a:ext cx="1426401" cy="1442361"/>
          </a:xfrm>
          <a:prstGeom prst="rect">
            <a:avLst/>
          </a:prstGeom>
        </p:spPr>
      </p:pic>
    </p:spTree>
    <p:custDataLst>
      <p:tags r:id="rId1"/>
    </p:custDataLst>
    <p:extLst>
      <p:ext uri="{BB962C8B-B14F-4D97-AF65-F5344CB8AC3E}">
        <p14:creationId xmlns:p14="http://schemas.microsoft.com/office/powerpoint/2010/main" val="35438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340429E01BFF44F9BFA74BEB762044B" ma:contentTypeVersion="9" ma:contentTypeDescription="Create a new document." ma:contentTypeScope="" ma:versionID="ec479720a77b54a9a161dfeacf115348">
  <xsd:schema xmlns:xsd="http://www.w3.org/2001/XMLSchema" xmlns:xs="http://www.w3.org/2001/XMLSchema" xmlns:p="http://schemas.microsoft.com/office/2006/metadata/properties" xmlns:ns2="9cf02c47-b874-48cc-a549-edbfdf7d8667" targetNamespace="http://schemas.microsoft.com/office/2006/metadata/properties" ma:root="true" ma:fieldsID="5b61eac5bddb520ea4d1e5d8990ac6b9" ns2:_="">
    <xsd:import namespace="9cf02c47-b874-48cc-a549-edbfdf7d866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f02c47-b874-48cc-a549-edbfdf7d86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BillingMetadata" ma:index="1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77A60A-ABC0-44FC-937A-FF08279E1B52}">
  <ds:schemaRefs>
    <ds:schemaRef ds:uri="http://schemas.microsoft.com/sharepoint/v3/contenttype/forms"/>
  </ds:schemaRefs>
</ds:datastoreItem>
</file>

<file path=customXml/itemProps2.xml><?xml version="1.0" encoding="utf-8"?>
<ds:datastoreItem xmlns:ds="http://schemas.openxmlformats.org/officeDocument/2006/customXml" ds:itemID="{9D808AAB-19ED-490A-BBCC-68E9365808A5}">
  <ds:schemaRefs>
    <ds:schemaRef ds:uri="http://www.w3.org/XML/1998/namespace"/>
    <ds:schemaRef ds:uri="http://purl.org/dc/elements/1.1/"/>
    <ds:schemaRef ds:uri="http://schemas.openxmlformats.org/package/2006/metadata/core-properties"/>
    <ds:schemaRef ds:uri="3f1e3307-a3a0-40f9-851c-3ca8d288da81"/>
    <ds:schemaRef ds:uri="64c210e8-46d4-47c3-907b-fa7a37ac2a29"/>
    <ds:schemaRef ds:uri="http://schemas.microsoft.com/office/2006/documentManagement/types"/>
    <ds:schemaRef ds:uri="http://purl.org/dc/terms/"/>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E9527199-5186-465C-8D68-D86299DE9E22}"/>
</file>

<file path=docProps/app.xml><?xml version="1.0" encoding="utf-8"?>
<Properties xmlns="http://schemas.openxmlformats.org/officeDocument/2006/extended-properties" xmlns:vt="http://schemas.openxmlformats.org/officeDocument/2006/docPropsVTypes">
  <TotalTime>187</TotalTime>
  <Words>342</Words>
  <Application>Microsoft Office PowerPoint</Application>
  <PresentationFormat>Widescreen</PresentationFormat>
  <Paragraphs>24</Paragraphs>
  <Slides>3</Slides>
  <Notes>3</Notes>
  <HiddenSlides>0</HiddenSlides>
  <MMClips>3</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GCSE Science - overview</vt:lpstr>
      <vt:lpstr>GCSE Combined Science:Trilogy</vt:lpstr>
      <vt:lpstr>GCSE Separate Sciences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Simpson</dc:creator>
  <cp:lastModifiedBy>Mr Grainger</cp:lastModifiedBy>
  <cp:revision>12</cp:revision>
  <dcterms:created xsi:type="dcterms:W3CDTF">2021-01-12T09:19:14Z</dcterms:created>
  <dcterms:modified xsi:type="dcterms:W3CDTF">2026-01-20T09:18:31Z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0x0101009340429E01BFF44F9BFA74BEB762044B</vt:lpwstr>
  </property>
</Properties>
</file>