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tableStyles" Target="tableStyles.xml" Id="rId13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theme" Target="theme/theme1.xml" Id="rId12" /><Relationship Type="http://schemas.openxmlformats.org/officeDocument/2006/relationships/customXml" Target="../customXml/item2.xml" Id="rId2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viewProps" Target="viewProps.xml" Id="rId11" /><Relationship Type="http://schemas.openxmlformats.org/officeDocument/2006/relationships/slide" Target="slides/slide1.xml" Id="rId5" /><Relationship Type="http://schemas.openxmlformats.org/officeDocument/2006/relationships/presProps" Target="presProps.xml" Id="rId10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75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9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3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6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6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02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1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0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12" Type="http://schemas.openxmlformats.org/officeDocument/2006/relationships/image" Target="../media/image13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5.m4a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" y="0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37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Resistant Materials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Design and Technology                  GCSE Presentation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icture containing table, sitting, small, wooden&#10;&#10;Description automatically generated">
            <a:extLst>
              <a:ext uri="{FF2B5EF4-FFF2-40B4-BE49-F238E27FC236}">
                <a16:creationId xmlns:a16="http://schemas.microsoft.com/office/drawing/2014/main" id="{D1431869-EAF4-4C7E-AD37-48CED7D2A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8756" y="144760"/>
            <a:ext cx="2743200" cy="2059110"/>
          </a:xfrm>
          <a:prstGeom prst="rect">
            <a:avLst/>
          </a:prstGeom>
        </p:spPr>
      </p:pic>
      <p:pic>
        <p:nvPicPr>
          <p:cNvPr id="5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5CACD0FE-AC72-46DC-AFEA-7F1927465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674" y="760528"/>
            <a:ext cx="2158653" cy="162089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ED4DC3-3391-4C98-A4D5-5445F0A31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2212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0"/>
    </mc:Choice>
    <mc:Fallback xmlns="">
      <p:transition spd="slow" advTm="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56" y="4005064"/>
            <a:ext cx="482124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What is Resistant Materials?</a:t>
            </a:r>
            <a:endParaRPr lang="en-GB" dirty="0"/>
          </a:p>
        </p:txBody>
      </p:sp>
      <p:pic>
        <p:nvPicPr>
          <p:cNvPr id="10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012A-0627-4FC3-9BA7-A344205B23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Woods</a:t>
            </a:r>
          </a:p>
          <a:p>
            <a:r>
              <a:rPr lang="en-GB" dirty="0">
                <a:cs typeface="Calibri"/>
              </a:rPr>
              <a:t>Metals</a:t>
            </a:r>
          </a:p>
          <a:p>
            <a:r>
              <a:rPr lang="en-GB" dirty="0">
                <a:cs typeface="Calibri"/>
              </a:rPr>
              <a:t>Polymers (Plastic)</a:t>
            </a:r>
          </a:p>
          <a:p>
            <a:r>
              <a:rPr lang="en-GB" dirty="0">
                <a:cs typeface="Calibri"/>
              </a:rPr>
              <a:t>Smart Materials</a:t>
            </a:r>
          </a:p>
          <a:p>
            <a:r>
              <a:rPr lang="en-GB" dirty="0">
                <a:cs typeface="Calibri"/>
              </a:rPr>
              <a:t>CAD/CAM</a:t>
            </a:r>
          </a:p>
          <a:p>
            <a:r>
              <a:rPr lang="en-GB" dirty="0">
                <a:cs typeface="Calibri"/>
              </a:rPr>
              <a:t>Industrial Practices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8625B39-7A23-49B8-B779-7377BAD6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0" y="1692276"/>
            <a:ext cx="1902804" cy="14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F7BBF-B24D-4D84-883C-4882017B7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023" y="1685614"/>
            <a:ext cx="1911687" cy="1433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26A61-12A5-4001-AC54-0B56AE1F05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960" y="3367401"/>
            <a:ext cx="1902804" cy="14271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35CD41-5F8E-49C5-9A88-0421D4DD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24" y="3431449"/>
            <a:ext cx="1911686" cy="143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D59408-7826-4821-8AFA-863FFC4869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6182" y="5375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7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3"/>
    </mc:Choice>
    <mc:Fallback xmlns="">
      <p:transition spd="slow" advTm="4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107895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Year 10 Projects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cs typeface="Calibri"/>
              </a:rPr>
              <a:t>Weathervane Metal Work project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Storage Solution </a:t>
            </a:r>
            <a:endParaRPr lang="en-GB" dirty="0"/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MP3 Speakers</a:t>
            </a:r>
            <a:endParaRPr lang="en-GB" dirty="0"/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Art Deco Clock (Pre GCSE)</a:t>
            </a:r>
            <a:endParaRPr lang="en-GB" dirty="0"/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B4042B-14D3-4258-99DB-95CB59391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698" y="2790131"/>
            <a:ext cx="1845129" cy="1407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783B1-FC1B-4948-8F24-8973111E6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1892" y="2207747"/>
            <a:ext cx="2190494" cy="1641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90EEF8-4C71-4C6E-80EE-7E87BDD842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619" y="190144"/>
            <a:ext cx="2319671" cy="1760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A9ACE-C374-4A3F-BEFE-F6A795B3DB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6094" y="4764031"/>
            <a:ext cx="1612284" cy="16122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CE70F-3415-4A35-900D-ED28EB008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62662" y="53970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3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14"/>
    </mc:Choice>
    <mc:Fallback xmlns="">
      <p:transition spd="slow" advTm="11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077072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en-GB" dirty="0">
                <a:cs typeface="Calibri"/>
              </a:rPr>
              <a:t>Year 11 Major Project (NEA)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Non Exam Assessment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cs typeface="Calibri"/>
              </a:rPr>
              <a:t>In June of Y10 AQA will set three context (problems) for you to choose from as your Major Project.</a:t>
            </a: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Your project will consist of a folder covering the following areas:</a:t>
            </a:r>
          </a:p>
          <a:p>
            <a:pPr marL="457200" indent="-457200"/>
            <a:r>
              <a:rPr lang="en-GB" sz="1800" dirty="0">
                <a:cs typeface="Calibri"/>
              </a:rPr>
              <a:t>Research</a:t>
            </a:r>
          </a:p>
          <a:p>
            <a:pPr marL="457200" indent="-457200"/>
            <a:r>
              <a:rPr lang="en-GB" sz="1800" dirty="0">
                <a:cs typeface="Calibri"/>
              </a:rPr>
              <a:t>Specifications</a:t>
            </a:r>
          </a:p>
          <a:p>
            <a:pPr marL="457200" indent="-457200"/>
            <a:r>
              <a:rPr lang="en-GB" sz="1800" dirty="0">
                <a:cs typeface="Calibri"/>
              </a:rPr>
              <a:t>Design Ideas</a:t>
            </a:r>
          </a:p>
          <a:p>
            <a:pPr marL="457200" indent="-457200"/>
            <a:r>
              <a:rPr lang="en-GB" sz="1800" dirty="0">
                <a:cs typeface="Calibri"/>
              </a:rPr>
              <a:t>Development Work</a:t>
            </a:r>
          </a:p>
          <a:p>
            <a:pPr marL="457200" indent="-457200"/>
            <a:r>
              <a:rPr lang="en-GB" sz="1800" dirty="0">
                <a:cs typeface="Calibri"/>
              </a:rPr>
              <a:t>Evaluation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Having designed and developed a solution you will then product a final practical working prototype.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47E32D-7824-4A45-BB0D-CC55E82F5E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724" y="2713853"/>
            <a:ext cx="2865655" cy="21503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FB6897-64BA-4D7C-BF3C-64CD7D00FB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7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51"/>
    </mc:Choice>
    <mc:Fallback xmlns="">
      <p:transition spd="slow" advTm="6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107895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cs typeface="Calibri"/>
              </a:rPr>
              <a:t>In June of Y10 AQA will set three context (problems) for you to choose from as your Major Project.</a:t>
            </a: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Having designed and developed a solution you will then product a final practical working prototype.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C6EC1-CF45-4587-9A76-F3622513C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1982651"/>
            <a:ext cx="2458454" cy="1844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0EC85-3197-4ACC-B803-3DAC47C17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8561" y="1825057"/>
            <a:ext cx="2678239" cy="2160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EC6D2-4390-4CFE-90C0-6F5F5885A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308" y="3185183"/>
            <a:ext cx="2796293" cy="20910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5BF204-FEA7-461B-BF81-E89356866C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8D1E711-3A06-459C-85B6-5EECB9A3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cs typeface="Calibri"/>
              </a:rPr>
              <a:t>Year 11 Major Project (NEA)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Non Exam Assessment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8"/>
    </mc:Choice>
    <mc:Fallback xmlns="">
      <p:transition spd="slow" advTm="2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a942585ec9396a7cb9c99440b5f758c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b88dbdb2356bf08ecec66b111de01d4c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884D41-63C2-4D6B-9334-75AC108C9266}"/>
</file>

<file path=customXml/itemProps2.xml><?xml version="1.0" encoding="utf-8"?>
<ds:datastoreItem xmlns:ds="http://schemas.openxmlformats.org/officeDocument/2006/customXml" ds:itemID="{75DE5D7C-AF4B-49F0-B5AB-78DECA618C7D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3f1e3307-a3a0-40f9-851c-3ca8d288da81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64c210e8-46d4-47c3-907b-fa7a37ac2a2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EF1A85-E5A0-4725-9A70-DA7D0EEF50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160</Words>
  <Application>Microsoft Office PowerPoint</Application>
  <PresentationFormat>On-screen Show (4:3)</PresentationFormat>
  <Paragraphs>41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Resistant Materials</vt:lpstr>
      <vt:lpstr>What is Resistant Materials?</vt:lpstr>
      <vt:lpstr>Year 10 Projects</vt:lpstr>
      <vt:lpstr>Year 11 Major Project (NEA) Non Exam Assessment</vt:lpstr>
      <vt:lpstr>Year 11 Major Project (NEA) Non Exam Assessment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Lewis (Assistant Head)</dc:creator>
  <cp:lastModifiedBy>Mr M Harrison</cp:lastModifiedBy>
  <cp:revision>100</cp:revision>
  <dcterms:created xsi:type="dcterms:W3CDTF">2014-09-23T13:42:08Z</dcterms:created>
  <dcterms:modified xsi:type="dcterms:W3CDTF">2024-12-13T08:14:30Z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