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77" r:id="rId5"/>
    <p:sldId id="356" r:id="rId6"/>
    <p:sldId id="357" r:id="rId7"/>
    <p:sldId id="358" r:id="rId8"/>
    <p:sldId id="359" r:id="rId9"/>
    <p:sldId id="360" r:id="rId10"/>
    <p:sldId id="355" r:id="rId11"/>
    <p:sldId id="361" r:id="rId12"/>
    <p:sldId id="363" r:id="rId13"/>
  </p:sldIdLst>
  <p:sldSz cx="12192000" cy="6858000"/>
  <p:notesSz cx="6858000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25210C-4B27-4508-55E7-2904FAD4AECC}" v="49" dt="2026-01-12T10:55:53.1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1024" autoAdjust="0"/>
  </p:normalViewPr>
  <p:slideViewPr>
    <p:cSldViewPr snapToGrid="0">
      <p:cViewPr varScale="1">
        <p:scale>
          <a:sx n="81" d="100"/>
          <a:sy n="81" d="100"/>
        </p:scale>
        <p:origin x="16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R Markey" userId="S::rmarkey@sheldonschool.co.uk::f2116bf1-6cee-481b-8753-0b611c4fcfc3" providerId="AD" clId="Web-{6125210C-4B27-4508-55E7-2904FAD4AECC}"/>
    <pc:docChg chg="modSld">
      <pc:chgData name="Mr R Markey" userId="S::rmarkey@sheldonschool.co.uk::f2116bf1-6cee-481b-8753-0b611c4fcfc3" providerId="AD" clId="Web-{6125210C-4B27-4508-55E7-2904FAD4AECC}" dt="2026-01-12T10:55:53.177" v="35" actId="1076"/>
      <pc:docMkLst>
        <pc:docMk/>
      </pc:docMkLst>
      <pc:sldChg chg="addSp delSp modSp">
        <pc:chgData name="Mr R Markey" userId="S::rmarkey@sheldonschool.co.uk::f2116bf1-6cee-481b-8753-0b611c4fcfc3" providerId="AD" clId="Web-{6125210C-4B27-4508-55E7-2904FAD4AECC}" dt="2026-01-12T10:55:53.177" v="35" actId="1076"/>
        <pc:sldMkLst>
          <pc:docMk/>
          <pc:sldMk cId="2988838109" sldId="277"/>
        </pc:sldMkLst>
        <pc:spChg chg="add mod">
          <ac:chgData name="Mr R Markey" userId="S::rmarkey@sheldonschool.co.uk::f2116bf1-6cee-481b-8753-0b611c4fcfc3" providerId="AD" clId="Web-{6125210C-4B27-4508-55E7-2904FAD4AECC}" dt="2026-01-12T10:55:53.177" v="35" actId="1076"/>
          <ac:spMkLst>
            <pc:docMk/>
            <pc:sldMk cId="2988838109" sldId="277"/>
            <ac:spMk id="2" creationId="{71625F07-3746-0784-0DAE-06B2A9C44D69}"/>
          </ac:spMkLst>
        </pc:spChg>
        <pc:spChg chg="del">
          <ac:chgData name="Mr R Markey" userId="S::rmarkey@sheldonschool.co.uk::f2116bf1-6cee-481b-8753-0b611c4fcfc3" providerId="AD" clId="Web-{6125210C-4B27-4508-55E7-2904FAD4AECC}" dt="2026-01-12T10:55:00.036" v="20"/>
          <ac:spMkLst>
            <pc:docMk/>
            <pc:sldMk cId="2988838109" sldId="277"/>
            <ac:spMk id="7" creationId="{88864CF5-2310-4D4A-86E1-74F2057EFB60}"/>
          </ac:spMkLst>
        </pc:spChg>
        <pc:spChg chg="del">
          <ac:chgData name="Mr R Markey" userId="S::rmarkey@sheldonschool.co.uk::f2116bf1-6cee-481b-8753-0b611c4fcfc3" providerId="AD" clId="Web-{6125210C-4B27-4508-55E7-2904FAD4AECC}" dt="2026-01-12T10:54:34.911" v="17"/>
          <ac:spMkLst>
            <pc:docMk/>
            <pc:sldMk cId="2988838109" sldId="277"/>
            <ac:spMk id="8" creationId="{A2E2E4AF-120C-45B2-A1B1-FA109BE41CEA}"/>
          </ac:spMkLst>
        </pc:spChg>
        <pc:graphicFrameChg chg="del">
          <ac:chgData name="Mr R Markey" userId="S::rmarkey@sheldonschool.co.uk::f2116bf1-6cee-481b-8753-0b611c4fcfc3" providerId="AD" clId="Web-{6125210C-4B27-4508-55E7-2904FAD4AECC}" dt="2026-01-12T10:54:30.380" v="15"/>
          <ac:graphicFrameMkLst>
            <pc:docMk/>
            <pc:sldMk cId="2988838109" sldId="277"/>
            <ac:graphicFrameMk id="3" creationId="{5818FF36-48C5-4085-B1CB-74220382EAD8}"/>
          </ac:graphicFrameMkLst>
        </pc:graphicFrameChg>
        <pc:picChg chg="del">
          <ac:chgData name="Mr R Markey" userId="S::rmarkey@sheldonschool.co.uk::f2116bf1-6cee-481b-8753-0b611c4fcfc3" providerId="AD" clId="Web-{6125210C-4B27-4508-55E7-2904FAD4AECC}" dt="2026-01-12T10:54:21.802" v="3"/>
          <ac:picMkLst>
            <pc:docMk/>
            <pc:sldMk cId="2988838109" sldId="277"/>
            <ac:picMk id="9" creationId="{7E963AD6-09CA-47E6-B569-B2890A392892}"/>
          </ac:picMkLst>
        </pc:picChg>
        <pc:picChg chg="del">
          <ac:chgData name="Mr R Markey" userId="S::rmarkey@sheldonschool.co.uk::f2116bf1-6cee-481b-8753-0b611c4fcfc3" providerId="AD" clId="Web-{6125210C-4B27-4508-55E7-2904FAD4AECC}" dt="2026-01-12T10:54:29.070" v="13"/>
          <ac:picMkLst>
            <pc:docMk/>
            <pc:sldMk cId="2988838109" sldId="277"/>
            <ac:picMk id="10" creationId="{E3FD0D45-6E71-41C3-BAB9-592507DF60B6}"/>
          </ac:picMkLst>
        </pc:picChg>
        <pc:picChg chg="del">
          <ac:chgData name="Mr R Markey" userId="S::rmarkey@sheldonschool.co.uk::f2116bf1-6cee-481b-8753-0b611c4fcfc3" providerId="AD" clId="Web-{6125210C-4B27-4508-55E7-2904FAD4AECC}" dt="2026-01-12T10:54:30.864" v="16"/>
          <ac:picMkLst>
            <pc:docMk/>
            <pc:sldMk cId="2988838109" sldId="277"/>
            <ac:picMk id="11" creationId="{130BE3E2-D9D8-4A16-969B-0655FC79D535}"/>
          </ac:picMkLst>
        </pc:picChg>
        <pc:picChg chg="del">
          <ac:chgData name="Mr R Markey" userId="S::rmarkey@sheldonschool.co.uk::f2116bf1-6cee-481b-8753-0b611c4fcfc3" providerId="AD" clId="Web-{6125210C-4B27-4508-55E7-2904FAD4AECC}" dt="2026-01-12T10:54:20.318" v="1"/>
          <ac:picMkLst>
            <pc:docMk/>
            <pc:sldMk cId="2988838109" sldId="277"/>
            <ac:picMk id="12" creationId="{BD8F5687-B28E-4B54-9B0B-F7C26941DCEB}"/>
          </ac:picMkLst>
        </pc:picChg>
        <pc:picChg chg="del">
          <ac:chgData name="Mr R Markey" userId="S::rmarkey@sheldonschool.co.uk::f2116bf1-6cee-481b-8753-0b611c4fcfc3" providerId="AD" clId="Web-{6125210C-4B27-4508-55E7-2904FAD4AECC}" dt="2026-01-12T10:54:27.943" v="11"/>
          <ac:picMkLst>
            <pc:docMk/>
            <pc:sldMk cId="2988838109" sldId="277"/>
            <ac:picMk id="13" creationId="{C1CB769E-7CF7-4339-9F95-7BD81CB80041}"/>
          </ac:picMkLst>
        </pc:picChg>
        <pc:picChg chg="del">
          <ac:chgData name="Mr R Markey" userId="S::rmarkey@sheldonschool.co.uk::f2116bf1-6cee-481b-8753-0b611c4fcfc3" providerId="AD" clId="Web-{6125210C-4B27-4508-55E7-2904FAD4AECC}" dt="2026-01-12T10:54:25.380" v="7"/>
          <ac:picMkLst>
            <pc:docMk/>
            <pc:sldMk cId="2988838109" sldId="277"/>
            <ac:picMk id="14" creationId="{35366368-F63C-4BC2-824C-054CC0766435}"/>
          </ac:picMkLst>
        </pc:picChg>
        <pc:picChg chg="del">
          <ac:chgData name="Mr R Markey" userId="S::rmarkey@sheldonschool.co.uk::f2116bf1-6cee-481b-8753-0b611c4fcfc3" providerId="AD" clId="Web-{6125210C-4B27-4508-55E7-2904FAD4AECC}" dt="2026-01-12T10:54:23.693" v="4"/>
          <ac:picMkLst>
            <pc:docMk/>
            <pc:sldMk cId="2988838109" sldId="277"/>
            <ac:picMk id="15" creationId="{6A870FA3-C3BB-44EC-B8C0-A5E791974BD9}"/>
          </ac:picMkLst>
        </pc:picChg>
        <pc:picChg chg="del">
          <ac:chgData name="Mr R Markey" userId="S::rmarkey@sheldonschool.co.uk::f2116bf1-6cee-481b-8753-0b611c4fcfc3" providerId="AD" clId="Web-{6125210C-4B27-4508-55E7-2904FAD4AECC}" dt="2026-01-12T10:55:01.412" v="21"/>
          <ac:picMkLst>
            <pc:docMk/>
            <pc:sldMk cId="2988838109" sldId="277"/>
            <ac:picMk id="16" creationId="{EFB6EF1C-4EE4-4C8C-A5AE-F7F79413E86A}"/>
          </ac:picMkLst>
        </pc:picChg>
        <pc:picChg chg="del">
          <ac:chgData name="Mr R Markey" userId="S::rmarkey@sheldonschool.co.uk::f2116bf1-6cee-481b-8753-0b611c4fcfc3" providerId="AD" clId="Web-{6125210C-4B27-4508-55E7-2904FAD4AECC}" dt="2026-01-12T10:54:27.411" v="10"/>
          <ac:picMkLst>
            <pc:docMk/>
            <pc:sldMk cId="2988838109" sldId="277"/>
            <ac:picMk id="17" creationId="{28E9D0E6-2E7F-4435-ABD8-086E5C44D8B3}"/>
          </ac:picMkLst>
        </pc:picChg>
        <pc:picChg chg="del">
          <ac:chgData name="Mr R Markey" userId="S::rmarkey@sheldonschool.co.uk::f2116bf1-6cee-481b-8753-0b611c4fcfc3" providerId="AD" clId="Web-{6125210C-4B27-4508-55E7-2904FAD4AECC}" dt="2026-01-12T10:54:20.958" v="2"/>
          <ac:picMkLst>
            <pc:docMk/>
            <pc:sldMk cId="2988838109" sldId="277"/>
            <ac:picMk id="18" creationId="{0FD4293B-6028-43E3-B6CE-AB34B7D235AD}"/>
          </ac:picMkLst>
        </pc:picChg>
        <pc:picChg chg="del">
          <ac:chgData name="Mr R Markey" userId="S::rmarkey@sheldonschool.co.uk::f2116bf1-6cee-481b-8753-0b611c4fcfc3" providerId="AD" clId="Web-{6125210C-4B27-4508-55E7-2904FAD4AECC}" dt="2026-01-12T10:54:26.208" v="8"/>
          <ac:picMkLst>
            <pc:docMk/>
            <pc:sldMk cId="2988838109" sldId="277"/>
            <ac:picMk id="19" creationId="{0ED885EC-0551-4BC9-B43C-89543C90DD1E}"/>
          </ac:picMkLst>
        </pc:picChg>
        <pc:picChg chg="del">
          <ac:chgData name="Mr R Markey" userId="S::rmarkey@sheldonschool.co.uk::f2116bf1-6cee-481b-8753-0b611c4fcfc3" providerId="AD" clId="Web-{6125210C-4B27-4508-55E7-2904FAD4AECC}" dt="2026-01-12T10:54:24.755" v="6"/>
          <ac:picMkLst>
            <pc:docMk/>
            <pc:sldMk cId="2988838109" sldId="277"/>
            <ac:picMk id="20" creationId="{4756F742-A835-42C2-9FE3-369AEA9B6D26}"/>
          </ac:picMkLst>
        </pc:picChg>
        <pc:picChg chg="del">
          <ac:chgData name="Mr R Markey" userId="S::rmarkey@sheldonschool.co.uk::f2116bf1-6cee-481b-8753-0b611c4fcfc3" providerId="AD" clId="Web-{6125210C-4B27-4508-55E7-2904FAD4AECC}" dt="2026-01-12T10:54:28.614" v="12"/>
          <ac:picMkLst>
            <pc:docMk/>
            <pc:sldMk cId="2988838109" sldId="277"/>
            <ac:picMk id="21" creationId="{E7F19D78-C8A4-44CF-A72F-1B82215DA54F}"/>
          </ac:picMkLst>
        </pc:picChg>
        <pc:picChg chg="del">
          <ac:chgData name="Mr R Markey" userId="S::rmarkey@sheldonschool.co.uk::f2116bf1-6cee-481b-8753-0b611c4fcfc3" providerId="AD" clId="Web-{6125210C-4B27-4508-55E7-2904FAD4AECC}" dt="2026-01-12T10:54:23.771" v="5"/>
          <ac:picMkLst>
            <pc:docMk/>
            <pc:sldMk cId="2988838109" sldId="277"/>
            <ac:picMk id="22" creationId="{0429E218-24C4-4B64-BCA1-6F53E584D7A3}"/>
          </ac:picMkLst>
        </pc:picChg>
        <pc:picChg chg="del">
          <ac:chgData name="Mr R Markey" userId="S::rmarkey@sheldonschool.co.uk::f2116bf1-6cee-481b-8753-0b611c4fcfc3" providerId="AD" clId="Web-{6125210C-4B27-4508-55E7-2904FAD4AECC}" dt="2026-01-12T10:54:19.458" v="0"/>
          <ac:picMkLst>
            <pc:docMk/>
            <pc:sldMk cId="2988838109" sldId="277"/>
            <ac:picMk id="23" creationId="{4679B6F3-B81A-426E-9AE3-C022BFB7B8ED}"/>
          </ac:picMkLst>
        </pc:picChg>
        <pc:picChg chg="del">
          <ac:chgData name="Mr R Markey" userId="S::rmarkey@sheldonschool.co.uk::f2116bf1-6cee-481b-8753-0b611c4fcfc3" providerId="AD" clId="Web-{6125210C-4B27-4508-55E7-2904FAD4AECC}" dt="2026-01-12T10:54:29.724" v="14"/>
          <ac:picMkLst>
            <pc:docMk/>
            <pc:sldMk cId="2988838109" sldId="277"/>
            <ac:picMk id="24" creationId="{9153AC83-9C3F-4BA3-B11E-EE1FC5AF2EDF}"/>
          </ac:picMkLst>
        </pc:picChg>
        <pc:picChg chg="del">
          <ac:chgData name="Mr R Markey" userId="S::rmarkey@sheldonschool.co.uk::f2116bf1-6cee-481b-8753-0b611c4fcfc3" providerId="AD" clId="Web-{6125210C-4B27-4508-55E7-2904FAD4AECC}" dt="2026-01-12T10:54:26.818" v="9"/>
          <ac:picMkLst>
            <pc:docMk/>
            <pc:sldMk cId="2988838109" sldId="277"/>
            <ac:picMk id="25" creationId="{C01C9019-19BD-4488-BCD0-2E8AD88F412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E9DED-761F-430B-A32D-3D289FF3BD29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321D4-0970-40E8-A124-2BDEC0623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119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331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024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348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326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014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643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554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635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321D4-0970-40E8-A124-2BDEC0623F5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657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CE90F-D939-453C-AFA0-346894729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DFFFAA-1426-4ED8-B68E-5CCC7C268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1128D-740C-4E33-8A80-2B6E71052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D9407-4F17-4249-8570-A884EA13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64C1C-14FC-40A7-82D5-5A66DB56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333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9716C-C506-40AE-B97F-4A460F04F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B7B40-D23E-44BD-B64C-C9AAE12814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43BD7-163A-4A66-AA8A-012F4225D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2A512-D0E9-46FC-9B93-8384350E2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20653-8D44-4C9A-8E82-EF397B90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93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4A3B90-3BB5-4A7E-987D-3ED7A3223E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C33B0-3B7D-4E53-87D3-DEC09A9CE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462EF-3A2E-4F2C-A9BD-3A7BE56AC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C8940-783E-48ED-84DF-222C3B468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1917D-2A70-4A6E-8FAB-E9BE4FCEC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8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8C5E6-BCD9-49F8-8531-374B541E0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F8EB7-BBD4-482C-9610-A85829355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E33D3-76D6-4E9A-9F65-B38F4C17D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5F34C-3341-486B-A4BF-10C319068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F3B5C-354B-4D20-BD8E-0F2D1B740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55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33F3B-7BC0-40E8-8A9E-49421B2E1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05BCF-434B-47C6-A944-A560333A7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22005-0BE5-4F72-B4B9-BBED1BB58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7CB75-1846-434A-832F-202B1AD84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39501-0222-453F-8DBE-6525D2E03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28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06022-1107-47C2-9AA6-86A4DD1E1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5BE6E-A94B-48FE-B34E-0E1028487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5AA312-A8E5-41A2-8BEA-43C2EACDD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7E2401-B77C-4B56-A82D-6CABCBAEB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DB443A-93C4-46DE-BE68-B645E8EF1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054AB-18BB-46FD-ADB4-57227A981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35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F8BC2-BD26-4FD0-9970-30F37E194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7D2B5-2AB4-488B-8E36-BEBAB530D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9F0E80-12A8-40C9-9936-38FE00977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E563E7-66B6-45A0-AA07-A89F4FB145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EE986-55CF-4DC6-B101-38EB6F3D2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AF50FD-AA5A-4B4A-AE54-CB361B8B3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A68C1F-5E9B-4B28-8352-AF5309A59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129FD2-6186-4DFE-9C2C-5209793AB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026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999CC-057B-4D2C-91C2-2D9F58778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DE3184-5816-432C-A51A-BE8A03819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4332E-5B98-47D0-BFB2-BC1AC4658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CB12B8-1C7A-4437-B1C1-CFB70BB39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98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85C46A-CAE4-4EDD-98F3-57EC21046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A75740-CFD1-45FB-AFF8-68B4F612F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12B7F-147F-4F69-BFCA-433774A2C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720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E9006-A60F-4651-9254-C676A87EF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DC642-15E1-4E2E-ACF3-93A1692D5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AD6087-EA15-4E2D-8D2D-7B72EF4586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62258B-CBF9-4576-B945-F738D1236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0FBBC-0341-4E18-979F-6C454EBA1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5C3D0-8675-48D6-9721-7CEF97E85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52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9B1C1-4745-4FC1-8A5B-0AE32743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FCFB94-AEC5-4D72-9C97-7E4FAE5588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367754-175F-4727-97DF-967C1B7BC9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B0BA29-6CD8-4D52-8CF9-F85D4BF34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E179D-1FB5-48F2-A8F1-C635D9376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AEC499-5CB1-4844-A5DC-3F7F8F787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66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0D5DB4-D892-40C5-B185-EC172CBCB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B58E9-C3E2-4E12-BCF3-6BD426322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3C49D-B53B-43A4-8CD8-731F390BFD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44622-BAA9-48AE-8300-506D4781F16E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F81D8-B36C-4572-9D68-A72311EE62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37F11-9154-45C1-9BD1-5297C7014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72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1.m4a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3.m4a"/><Relationship Id="rId7" Type="http://schemas.openxmlformats.org/officeDocument/2006/relationships/image" Target="../media/image2.pn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jpg"/><Relationship Id="rId3" Type="http://schemas.openxmlformats.org/officeDocument/2006/relationships/audio" Target="../media/media4.m4a"/><Relationship Id="rId7" Type="http://schemas.openxmlformats.org/officeDocument/2006/relationships/image" Target="../media/image3.jpeg"/><Relationship Id="rId12" Type="http://schemas.openxmlformats.org/officeDocument/2006/relationships/image" Target="../media/image8.png"/><Relationship Id="rId2" Type="http://schemas.microsoft.com/office/2007/relationships/media" Target="../media/media4.m4a"/><Relationship Id="rId16" Type="http://schemas.openxmlformats.org/officeDocument/2006/relationships/image" Target="../media/image4.png"/><Relationship Id="rId1" Type="http://schemas.openxmlformats.org/officeDocument/2006/relationships/tags" Target="../tags/tag4.xml"/><Relationship Id="rId6" Type="http://schemas.openxmlformats.org/officeDocument/2006/relationships/image" Target="../media/image1.png"/><Relationship Id="rId11" Type="http://schemas.openxmlformats.org/officeDocument/2006/relationships/hyperlink" Target="https://narayanaoracle.com/?p=304" TargetMode="External"/><Relationship Id="rId5" Type="http://schemas.openxmlformats.org/officeDocument/2006/relationships/notesSlide" Target="../notesSlides/notesSlide4.xml"/><Relationship Id="rId15" Type="http://schemas.openxmlformats.org/officeDocument/2006/relationships/hyperlink" Target="https://creativecommons.org/licenses/by/3.0/" TargetMode="External"/><Relationship Id="rId10" Type="http://schemas.openxmlformats.org/officeDocument/2006/relationships/image" Target="../media/image7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.png"/><Relationship Id="rId14" Type="http://schemas.openxmlformats.org/officeDocument/2006/relationships/hyperlink" Target="https://msclairesclass.blogspot.com/2014_03_01_archive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6.m4a"/><Relationship Id="rId7" Type="http://schemas.openxmlformats.org/officeDocument/2006/relationships/image" Target="../media/image2.png"/><Relationship Id="rId2" Type="http://schemas.microsoft.com/office/2007/relationships/media" Target="../media/media6.m4a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7.m4a"/><Relationship Id="rId7" Type="http://schemas.openxmlformats.org/officeDocument/2006/relationships/image" Target="../media/image2.png"/><Relationship Id="rId2" Type="http://schemas.microsoft.com/office/2007/relationships/media" Target="../media/media7.m4a"/><Relationship Id="rId1" Type="http://schemas.openxmlformats.org/officeDocument/2006/relationships/tags" Target="../tags/tag8.xml"/><Relationship Id="rId6" Type="http://schemas.openxmlformats.org/officeDocument/2006/relationships/image" Target="../media/image1.png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12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12" Type="http://schemas.openxmlformats.org/officeDocument/2006/relationships/image" Target="../media/image4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jpeg"/><Relationship Id="rId11" Type="http://schemas.openxmlformats.org/officeDocument/2006/relationships/image" Target="../media/image16.png"/><Relationship Id="rId5" Type="http://schemas.openxmlformats.org/officeDocument/2006/relationships/image" Target="../media/image1.png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0" y="-4485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5" y="4078287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26" y="6015050"/>
            <a:ext cx="2181895" cy="38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ntro">
            <a:hlinkClick r:id="" action="ppaction://media"/>
            <a:extLst>
              <a:ext uri="{FF2B5EF4-FFF2-40B4-BE49-F238E27FC236}">
                <a16:creationId xmlns:a16="http://schemas.microsoft.com/office/drawing/2014/main" id="{9CA45886-814C-41C1-B972-88463B9D1DB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67239" y="3773096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625F07-3746-0784-0DAE-06B2A9C44D69}"/>
              </a:ext>
            </a:extLst>
          </p:cNvPr>
          <p:cNvSpPr txBox="1"/>
          <p:nvPr/>
        </p:nvSpPr>
        <p:spPr>
          <a:xfrm>
            <a:off x="2341756" y="1858538"/>
            <a:ext cx="7508488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6000" b="1" dirty="0">
                <a:solidFill>
                  <a:srgbClr val="7030A0"/>
                </a:solidFill>
                <a:latin typeface="Century Gothic"/>
              </a:rPr>
              <a:t>Why study</a:t>
            </a:r>
          </a:p>
          <a:p>
            <a:pPr algn="ctr"/>
            <a:r>
              <a:rPr lang="en-GB" sz="6000" b="1" baseline="0" dirty="0">
                <a:solidFill>
                  <a:srgbClr val="7030A0"/>
                </a:solidFill>
                <a:latin typeface="Century Gothic"/>
              </a:rPr>
              <a:t>GCSE Religious Studies </a:t>
            </a:r>
            <a:r>
              <a:rPr sz="3600" dirty="0">
                <a:latin typeface="Century Gothic"/>
                <a:ea typeface="Century Gothic"/>
                <a:cs typeface="Century Gothic"/>
              </a:rPr>
              <a:t>​</a:t>
            </a:r>
            <a:endParaRPr lang="en-GB" dirty="0">
              <a:ea typeface="Calibri" panose="020F0502020204030204"/>
              <a:cs typeface="Calibri" panose="020F0502020204030204"/>
            </a:endParaRPr>
          </a:p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883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50346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575FD3-D280-42B0-A060-9795EAF256AD}"/>
              </a:ext>
            </a:extLst>
          </p:cNvPr>
          <p:cNvSpPr txBox="1"/>
          <p:nvPr/>
        </p:nvSpPr>
        <p:spPr>
          <a:xfrm>
            <a:off x="2406317" y="265448"/>
            <a:ext cx="9143999" cy="769441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8D42C6"/>
                </a:solidFill>
                <a:latin typeface="Comic Sans MS" panose="030F0702030302020204" pitchFamily="66" charset="0"/>
              </a:rPr>
              <a:t>Who is GCSE RS FOR?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CC9958-912E-44C9-914C-6B5FA24AA5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834" y="1158437"/>
            <a:ext cx="5816420" cy="465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C9C8D0C-FBF9-4147-95E8-59D7AC756A3F}"/>
              </a:ext>
            </a:extLst>
          </p:cNvPr>
          <p:cNvSpPr/>
          <p:nvPr/>
        </p:nvSpPr>
        <p:spPr>
          <a:xfrm>
            <a:off x="159526" y="4315724"/>
            <a:ext cx="32143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For those who </a:t>
            </a:r>
          </a:p>
          <a:p>
            <a:pPr algn="ctr" defTabSz="457200"/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ask questions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06A23D-C5BC-4438-BC44-97933532430D}"/>
              </a:ext>
            </a:extLst>
          </p:cNvPr>
          <p:cNvSpPr/>
          <p:nvPr/>
        </p:nvSpPr>
        <p:spPr>
          <a:xfrm>
            <a:off x="506395" y="1616300"/>
            <a:ext cx="29754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Respect for </a:t>
            </a:r>
          </a:p>
          <a:p>
            <a:pPr algn="ctr" defTabSz="457200"/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difference </a:t>
            </a:r>
          </a:p>
          <a:p>
            <a:pPr algn="ctr" defTabSz="457200"/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and tolerance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FC5BE2-ED34-4162-A2BC-FEFE859CFE53}"/>
              </a:ext>
            </a:extLst>
          </p:cNvPr>
          <p:cNvSpPr/>
          <p:nvPr/>
        </p:nvSpPr>
        <p:spPr>
          <a:xfrm>
            <a:off x="7291655" y="5629730"/>
            <a:ext cx="340029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Relevant to the </a:t>
            </a:r>
          </a:p>
          <a:p>
            <a:pPr algn="ctr" defTabSz="457200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world today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272FC2-7842-4F36-9CB1-0C10C5801BA4}"/>
              </a:ext>
            </a:extLst>
          </p:cNvPr>
          <p:cNvSpPr/>
          <p:nvPr/>
        </p:nvSpPr>
        <p:spPr>
          <a:xfrm>
            <a:off x="9140363" y="1513227"/>
            <a:ext cx="296427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 dig below </a:t>
            </a:r>
          </a:p>
          <a:p>
            <a:pPr algn="ctr" defTabSz="457200"/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 surface</a:t>
            </a:r>
          </a:p>
          <a:p>
            <a:pPr algn="ctr" defTabSz="457200"/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of human </a:t>
            </a:r>
          </a:p>
          <a:p>
            <a:pPr algn="ctr" defTabSz="457200"/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existence</a:t>
            </a:r>
          </a:p>
        </p:txBody>
      </p:sp>
      <p:pic>
        <p:nvPicPr>
          <p:cNvPr id="4" name="Who is it for">
            <a:hlinkClick r:id="" action="ppaction://media"/>
            <a:extLst>
              <a:ext uri="{FF2B5EF4-FFF2-40B4-BE49-F238E27FC236}">
                <a16:creationId xmlns:a16="http://schemas.microsoft.com/office/drawing/2014/main" id="{E386994D-1D66-4FF6-B25B-A4ECDF8EBAD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31333" y="5554192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341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243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C1920A72-5CCB-4803-9E90-6E57E2099D24}"/>
              </a:ext>
            </a:extLst>
          </p:cNvPr>
          <p:cNvSpPr/>
          <p:nvPr/>
        </p:nvSpPr>
        <p:spPr>
          <a:xfrm>
            <a:off x="2879086" y="1414430"/>
            <a:ext cx="8208912" cy="794072"/>
          </a:xfrm>
          <a:prstGeom prst="round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/>
              <a:t>‘ It’s a subject where my opinion really matters’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5D1851AA-EA51-44CF-BD48-1BC6174ABFB1}"/>
              </a:ext>
            </a:extLst>
          </p:cNvPr>
          <p:cNvSpPr/>
          <p:nvPr/>
        </p:nvSpPr>
        <p:spPr>
          <a:xfrm>
            <a:off x="2879086" y="2637574"/>
            <a:ext cx="8208912" cy="794072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/>
              <a:t>‘I met so many different people and had experiences I will never forget’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0AC5B8EB-50E0-429E-9194-72413993D84F}"/>
              </a:ext>
            </a:extLst>
          </p:cNvPr>
          <p:cNvSpPr/>
          <p:nvPr/>
        </p:nvSpPr>
        <p:spPr>
          <a:xfrm>
            <a:off x="2879086" y="3924993"/>
            <a:ext cx="8208912" cy="794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‘I loved dressing up when the Sikh lady came in, we all got henna drawings it was great’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le 22">
            <a:extLst>
              <a:ext uri="{FF2B5EF4-FFF2-40B4-BE49-F238E27FC236}">
                <a16:creationId xmlns:a16="http://schemas.microsoft.com/office/drawing/2014/main" id="{A0CC43F1-1D12-4E8F-B414-44F5306204A4}"/>
              </a:ext>
            </a:extLst>
          </p:cNvPr>
          <p:cNvSpPr/>
          <p:nvPr/>
        </p:nvSpPr>
        <p:spPr>
          <a:xfrm>
            <a:off x="2879086" y="5006943"/>
            <a:ext cx="8208912" cy="794072"/>
          </a:xfrm>
          <a:prstGeom prst="roundRect">
            <a:avLst/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‘We never know what were doing next…one lesson its role play, the next debate, then some writing. That’s what makes it really exciting’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9" name="Rounded Rectangular Callout 4">
            <a:extLst>
              <a:ext uri="{FF2B5EF4-FFF2-40B4-BE49-F238E27FC236}">
                <a16:creationId xmlns:a16="http://schemas.microsoft.com/office/drawing/2014/main" id="{09D12BB8-F0B3-4D67-8B49-0F412C9C32C3}"/>
              </a:ext>
            </a:extLst>
          </p:cNvPr>
          <p:cNvSpPr/>
          <p:nvPr/>
        </p:nvSpPr>
        <p:spPr>
          <a:xfrm>
            <a:off x="3840783" y="176326"/>
            <a:ext cx="7056784" cy="1080974"/>
          </a:xfrm>
          <a:prstGeom prst="wedgeRoundRectCallout">
            <a:avLst>
              <a:gd name="adj1" fmla="val -52013"/>
              <a:gd name="adj2" fmla="val 7958"/>
              <a:gd name="adj3" fmla="val 16667"/>
            </a:avLst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3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So what have students said about RS</a:t>
            </a:r>
            <a:endParaRPr lang="en-GB" sz="2800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Student Views">
            <a:hlinkClick r:id="" action="ppaction://media"/>
            <a:extLst>
              <a:ext uri="{FF2B5EF4-FFF2-40B4-BE49-F238E27FC236}">
                <a16:creationId xmlns:a16="http://schemas.microsoft.com/office/drawing/2014/main" id="{15A3EE90-E699-41F5-A094-A75D98A9F29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5350" y="4492027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346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Freeform: Shape 135">
            <a:extLst>
              <a:ext uri="{FF2B5EF4-FFF2-40B4-BE49-F238E27FC236}">
                <a16:creationId xmlns:a16="http://schemas.microsoft.com/office/drawing/2014/main" id="{F82BF3E2-EB0E-40D6-8835-2367A5316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8480" y="1563968"/>
            <a:ext cx="6043520" cy="5294033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4" name="Freeform: Shape 137">
            <a:extLst>
              <a:ext uri="{FF2B5EF4-FFF2-40B4-BE49-F238E27FC236}">
                <a16:creationId xmlns:a16="http://schemas.microsoft.com/office/drawing/2014/main" id="{CB6FFAAC-8A48-4FBF-BAFE-BAD367694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3728" y="1699214"/>
            <a:ext cx="5908273" cy="5158786"/>
          </a:xfrm>
          <a:custGeom>
            <a:avLst/>
            <a:gdLst>
              <a:gd name="connsiteX0" fmla="*/ 3465576 w 5908273"/>
              <a:gd name="connsiteY0" fmla="*/ 0 h 5158786"/>
              <a:gd name="connsiteX1" fmla="*/ 5670004 w 5908273"/>
              <a:gd name="connsiteY1" fmla="*/ 791369 h 5158786"/>
              <a:gd name="connsiteX2" fmla="*/ 5908273 w 5908273"/>
              <a:gd name="connsiteY2" fmla="*/ 1007923 h 5158786"/>
              <a:gd name="connsiteX3" fmla="*/ 5908273 w 5908273"/>
              <a:gd name="connsiteY3" fmla="*/ 5158786 h 5158786"/>
              <a:gd name="connsiteX4" fmla="*/ 443374 w 5908273"/>
              <a:gd name="connsiteY4" fmla="*/ 5158786 h 5158786"/>
              <a:gd name="connsiteX5" fmla="*/ 418277 w 5908273"/>
              <a:gd name="connsiteY5" fmla="*/ 5117476 h 5158786"/>
              <a:gd name="connsiteX6" fmla="*/ 0 w 5908273"/>
              <a:gd name="connsiteY6" fmla="*/ 3465576 h 5158786"/>
              <a:gd name="connsiteX7" fmla="*/ 3465576 w 5908273"/>
              <a:gd name="connsiteY7" fmla="*/ 0 h 51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55" name="Oval 139">
            <a:extLst>
              <a:ext uri="{FF2B5EF4-FFF2-40B4-BE49-F238E27FC236}">
                <a16:creationId xmlns:a16="http://schemas.microsoft.com/office/drawing/2014/main" id="{481E86DD-89E6-42B2-8675-84B7C56BF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50534" y="1716727"/>
            <a:ext cx="4572000" cy="457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6" name="Freeform: Shape 141">
            <a:extLst>
              <a:ext uri="{FF2B5EF4-FFF2-40B4-BE49-F238E27FC236}">
                <a16:creationId xmlns:a16="http://schemas.microsoft.com/office/drawing/2014/main" id="{440EF577-B6F8-4C57-B956-AB860B388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7694" y="1853886"/>
            <a:ext cx="4297680" cy="4297680"/>
          </a:xfrm>
          <a:custGeom>
            <a:avLst/>
            <a:gdLst>
              <a:gd name="connsiteX0" fmla="*/ 2148840 w 4297680"/>
              <a:gd name="connsiteY0" fmla="*/ 0 h 4297680"/>
              <a:gd name="connsiteX1" fmla="*/ 4297680 w 4297680"/>
              <a:gd name="connsiteY1" fmla="*/ 2148840 h 4297680"/>
              <a:gd name="connsiteX2" fmla="*/ 2148840 w 4297680"/>
              <a:gd name="connsiteY2" fmla="*/ 4297680 h 4297680"/>
              <a:gd name="connsiteX3" fmla="*/ 0 w 4297680"/>
              <a:gd name="connsiteY3" fmla="*/ 2148840 h 4297680"/>
              <a:gd name="connsiteX4" fmla="*/ 2148840 w 4297680"/>
              <a:gd name="connsiteY4" fmla="*/ 0 h 429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57" name="Freeform: Shape 143">
            <a:extLst>
              <a:ext uri="{FF2B5EF4-FFF2-40B4-BE49-F238E27FC236}">
                <a16:creationId xmlns:a16="http://schemas.microsoft.com/office/drawing/2014/main" id="{EA518CE4-E4D4-4D8A-980F-6D692AC96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155454" cy="4845530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8" name="Freeform: Shape 145">
            <a:extLst>
              <a:ext uri="{FF2B5EF4-FFF2-40B4-BE49-F238E27FC236}">
                <a16:creationId xmlns:a16="http://schemas.microsoft.com/office/drawing/2014/main" id="{5E6FAE32-AB12-4E77-A677-F6BD5D71A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17099" cy="4718647"/>
          </a:xfrm>
          <a:custGeom>
            <a:avLst/>
            <a:gdLst>
              <a:gd name="connsiteX0" fmla="*/ 0 w 5017099"/>
              <a:gd name="connsiteY0" fmla="*/ 0 h 4718647"/>
              <a:gd name="connsiteX1" fmla="*/ 4599738 w 5017099"/>
              <a:gd name="connsiteY1" fmla="*/ 0 h 4718647"/>
              <a:gd name="connsiteX2" fmla="*/ 4636346 w 5017099"/>
              <a:gd name="connsiteY2" fmla="*/ 60259 h 4718647"/>
              <a:gd name="connsiteX3" fmla="*/ 5017099 w 5017099"/>
              <a:gd name="connsiteY3" fmla="*/ 1563967 h 4718647"/>
              <a:gd name="connsiteX4" fmla="*/ 1862419 w 5017099"/>
              <a:gd name="connsiteY4" fmla="*/ 4718647 h 4718647"/>
              <a:gd name="connsiteX5" fmla="*/ 98607 w 5017099"/>
              <a:gd name="connsiteY5" fmla="*/ 4179877 h 4718647"/>
              <a:gd name="connsiteX6" fmla="*/ 0 w 5017099"/>
              <a:gd name="connsiteY6" fmla="*/ 4106140 h 471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1" y="17436"/>
            <a:ext cx="3217333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710" y="6421438"/>
            <a:ext cx="2026839" cy="35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Freeform: Shape 147">
            <a:extLst>
              <a:ext uri="{FF2B5EF4-FFF2-40B4-BE49-F238E27FC236}">
                <a16:creationId xmlns:a16="http://schemas.microsoft.com/office/drawing/2014/main" id="{2F6B32C1-BA91-470A-8C1B-33264F8B2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2313" y="-1"/>
            <a:ext cx="4444096" cy="3211788"/>
          </a:xfrm>
          <a:custGeom>
            <a:avLst/>
            <a:gdLst>
              <a:gd name="connsiteX0" fmla="*/ 5102 w 4444096"/>
              <a:gd name="connsiteY0" fmla="*/ 0 h 3211788"/>
              <a:gd name="connsiteX1" fmla="*/ 4444096 w 4444096"/>
              <a:gd name="connsiteY1" fmla="*/ 0 h 3211788"/>
              <a:gd name="connsiteX2" fmla="*/ 4444096 w 4444096"/>
              <a:gd name="connsiteY2" fmla="*/ 2908319 h 3211788"/>
              <a:gd name="connsiteX3" fmla="*/ 4321598 w 4444096"/>
              <a:gd name="connsiteY3" fmla="*/ 2967330 h 3211788"/>
              <a:gd name="connsiteX4" fmla="*/ 3110753 w 4444096"/>
              <a:gd name="connsiteY4" fmla="*/ 3211788 h 3211788"/>
              <a:gd name="connsiteX5" fmla="*/ 0 w 4444096"/>
              <a:gd name="connsiteY5" fmla="*/ 101035 h 321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4096" h="3211788">
                <a:moveTo>
                  <a:pt x="5102" y="0"/>
                </a:moveTo>
                <a:lnTo>
                  <a:pt x="4444096" y="0"/>
                </a:lnTo>
                <a:lnTo>
                  <a:pt x="4444096" y="2908319"/>
                </a:lnTo>
                <a:lnTo>
                  <a:pt x="4321598" y="2967330"/>
                </a:lnTo>
                <a:cubicBezTo>
                  <a:pt x="3949433" y="3124742"/>
                  <a:pt x="3540258" y="3211788"/>
                  <a:pt x="3110753" y="3211788"/>
                </a:cubicBezTo>
                <a:cubicBezTo>
                  <a:pt x="1392732" y="3211788"/>
                  <a:pt x="0" y="1819056"/>
                  <a:pt x="0" y="10103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459570ED-BE4C-49E8-86BC-A81140CFE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28700" y="-1"/>
            <a:ext cx="4277711" cy="3045402"/>
          </a:xfrm>
          <a:custGeom>
            <a:avLst/>
            <a:gdLst>
              <a:gd name="connsiteX0" fmla="*/ 5102 w 4277711"/>
              <a:gd name="connsiteY0" fmla="*/ 0 h 3045402"/>
              <a:gd name="connsiteX1" fmla="*/ 4277711 w 4277711"/>
              <a:gd name="connsiteY1" fmla="*/ 0 h 3045402"/>
              <a:gd name="connsiteX2" fmla="*/ 4277711 w 4277711"/>
              <a:gd name="connsiteY2" fmla="*/ 2723810 h 3045402"/>
              <a:gd name="connsiteX3" fmla="*/ 4090449 w 4277711"/>
              <a:gd name="connsiteY3" fmla="*/ 2814019 h 3045402"/>
              <a:gd name="connsiteX4" fmla="*/ 2944368 w 4277711"/>
              <a:gd name="connsiteY4" fmla="*/ 3045402 h 3045402"/>
              <a:gd name="connsiteX5" fmla="*/ 0 w 4277711"/>
              <a:gd name="connsiteY5" fmla="*/ 101034 h 304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7711" h="3045402">
                <a:moveTo>
                  <a:pt x="5102" y="0"/>
                </a:moveTo>
                <a:lnTo>
                  <a:pt x="4277711" y="0"/>
                </a:lnTo>
                <a:lnTo>
                  <a:pt x="4277711" y="2723810"/>
                </a:lnTo>
                <a:lnTo>
                  <a:pt x="4090449" y="2814019"/>
                </a:lnTo>
                <a:cubicBezTo>
                  <a:pt x="3738190" y="2963012"/>
                  <a:pt x="3350901" y="3045402"/>
                  <a:pt x="2944368" y="3045402"/>
                </a:cubicBezTo>
                <a:cubicBezTo>
                  <a:pt x="1318238" y="3045402"/>
                  <a:pt x="0" y="1727164"/>
                  <a:pt x="0" y="1010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EB4697-D4A7-4C89-B319-E3F2BD51FE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9828" y="448581"/>
            <a:ext cx="2706938" cy="15351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0F73CD-D085-4376-9290-A7FA5E6882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7095" y="5101656"/>
            <a:ext cx="1932019" cy="10956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74667" y="4999990"/>
            <a:ext cx="3217333" cy="185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74FE38-F8BC-4710-BB38-05D089F81C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6099" y="1516903"/>
            <a:ext cx="3316672" cy="22746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ADFFCCB6-E8AA-4FF3-BC88-AD8B20711BA7}"/>
              </a:ext>
            </a:extLst>
          </p:cNvPr>
          <p:cNvSpPr/>
          <p:nvPr/>
        </p:nvSpPr>
        <p:spPr>
          <a:xfrm>
            <a:off x="2379093" y="481387"/>
            <a:ext cx="2154226" cy="835735"/>
          </a:xfrm>
          <a:prstGeom prst="wedgeRoundRectCallout">
            <a:avLst>
              <a:gd name="adj1" fmla="val -30886"/>
              <a:gd name="adj2" fmla="val 75457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Century Gothic" panose="020B0502020202020204" pitchFamily="34" charset="0"/>
              </a:rPr>
              <a:t>When does life begin?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FD27954-1897-4B0E-A336-BD8BB20C1EB0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8673" t="24741" r="46019" b="54105"/>
          <a:stretch/>
        </p:blipFill>
        <p:spPr>
          <a:xfrm>
            <a:off x="4854497" y="3323493"/>
            <a:ext cx="2473295" cy="2090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DE9BABF3-BB6E-4C14-B8DB-8B7143B15A9D}"/>
              </a:ext>
            </a:extLst>
          </p:cNvPr>
          <p:cNvSpPr/>
          <p:nvPr/>
        </p:nvSpPr>
        <p:spPr>
          <a:xfrm>
            <a:off x="5056878" y="2123641"/>
            <a:ext cx="2154226" cy="921760"/>
          </a:xfrm>
          <a:prstGeom prst="wedgeRoundRectCallout">
            <a:avLst>
              <a:gd name="adj1" fmla="val -7429"/>
              <a:gd name="adj2" fmla="val 81216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Century Gothic" panose="020B0502020202020204" pitchFamily="34" charset="0"/>
              </a:rPr>
              <a:t>How should humans treat wildlife?</a:t>
            </a:r>
          </a:p>
        </p:txBody>
      </p:sp>
      <p:pic>
        <p:nvPicPr>
          <p:cNvPr id="17" name="Picture 16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F87F97CA-76A2-46C6-AD7A-31CCDF0672F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561039" y="3099110"/>
            <a:ext cx="3639797" cy="33760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F4C23AA-3D45-4249-B9BF-19F388DCA515}"/>
              </a:ext>
            </a:extLst>
          </p:cNvPr>
          <p:cNvSpPr txBox="1"/>
          <p:nvPr/>
        </p:nvSpPr>
        <p:spPr>
          <a:xfrm>
            <a:off x="8709640" y="7030827"/>
            <a:ext cx="31623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14" tooltip="https://msclairesclass.blogspot.com/2014_03_01_archive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15" tooltip="https://creativecommons.org/licenses/by/3.0/"/>
              </a:rPr>
              <a:t>CC BY</a:t>
            </a:r>
            <a:endParaRPr lang="en-GB" sz="900"/>
          </a:p>
        </p:txBody>
      </p: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9C3931E7-B527-4B2D-B43B-484260416AF6}"/>
              </a:ext>
            </a:extLst>
          </p:cNvPr>
          <p:cNvSpPr/>
          <p:nvPr/>
        </p:nvSpPr>
        <p:spPr>
          <a:xfrm>
            <a:off x="6425080" y="5221545"/>
            <a:ext cx="2440472" cy="835735"/>
          </a:xfrm>
          <a:prstGeom prst="wedgeRoundRectCallout">
            <a:avLst>
              <a:gd name="adj1" fmla="val 37618"/>
              <a:gd name="adj2" fmla="val -74266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Century Gothic" panose="020B0502020202020204" pitchFamily="34" charset="0"/>
              </a:rPr>
              <a:t>Is Global Warming really happening?</a:t>
            </a:r>
          </a:p>
        </p:txBody>
      </p:sp>
      <p:pic>
        <p:nvPicPr>
          <p:cNvPr id="2" name="What do we study">
            <a:hlinkClick r:id="" action="ppaction://media"/>
            <a:extLst>
              <a:ext uri="{FF2B5EF4-FFF2-40B4-BE49-F238E27FC236}">
                <a16:creationId xmlns:a16="http://schemas.microsoft.com/office/drawing/2014/main" id="{6192BD42-6E53-4DAB-A9E7-9FEEAA97047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81710" y="5494452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988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243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D79CB4-5DAF-4385-8637-F8790B956D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3131" y="352653"/>
            <a:ext cx="8424936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What and why">
            <a:hlinkClick r:id="" action="ppaction://media"/>
            <a:extLst>
              <a:ext uri="{FF2B5EF4-FFF2-40B4-BE49-F238E27FC236}">
                <a16:creationId xmlns:a16="http://schemas.microsoft.com/office/drawing/2014/main" id="{DFE6C70A-D7FD-49FF-B75C-664A60E5364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133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243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B36747-8F9F-4932-993C-D19566FCE4D9}"/>
              </a:ext>
            </a:extLst>
          </p:cNvPr>
          <p:cNvSpPr/>
          <p:nvPr/>
        </p:nvSpPr>
        <p:spPr>
          <a:xfrm>
            <a:off x="2297440" y="3978201"/>
            <a:ext cx="855073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1D17D">
                    <a:lumMod val="75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By considering what other people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1D17D">
                    <a:lumMod val="75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believe and think – we will be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1D17D">
                    <a:lumMod val="75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developing our own ideas</a:t>
            </a:r>
            <a:endParaRPr kumimoji="0" lang="en-US" sz="3200" b="1" i="0" u="none" strike="noStrike" kern="1200" cap="none" spc="0" normalizeH="0" baseline="0" noProof="0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01D17D">
                  <a:lumMod val="75000"/>
                </a:srgbClr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05970FE-E81A-44EA-A5E7-A49C0ACE203A}"/>
              </a:ext>
            </a:extLst>
          </p:cNvPr>
          <p:cNvSpPr txBox="1">
            <a:spLocks noChangeArrowheads="1"/>
          </p:cNvSpPr>
          <p:nvPr/>
        </p:nvSpPr>
        <p:spPr>
          <a:xfrm>
            <a:off x="2140440" y="325931"/>
            <a:ext cx="8713788" cy="11646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latin typeface="Century Gothic" panose="020B0502020202020204" pitchFamily="34" charset="0"/>
              </a:rPr>
              <a:t>As well as studying lots of fascinating moral issues we will also examine the beliefs of 2 very different religions . . . </a:t>
            </a:r>
            <a:endParaRPr lang="en-GB" b="1" dirty="0">
              <a:latin typeface="Century Gothic" panose="020B0502020202020204" pitchFamily="34" charset="0"/>
              <a:ea typeface="ＭＳ Ｐゴシック" pitchFamily="-65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CBC44A-C9FF-4E22-9C03-6A86E0F4133C}"/>
              </a:ext>
            </a:extLst>
          </p:cNvPr>
          <p:cNvSpPr/>
          <p:nvPr/>
        </p:nvSpPr>
        <p:spPr>
          <a:xfrm>
            <a:off x="2223195" y="1663366"/>
            <a:ext cx="3993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Christianity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649461-6D5F-4D28-8622-334480ABABBF}"/>
              </a:ext>
            </a:extLst>
          </p:cNvPr>
          <p:cNvSpPr/>
          <p:nvPr/>
        </p:nvSpPr>
        <p:spPr>
          <a:xfrm>
            <a:off x="7335763" y="2538041"/>
            <a:ext cx="2839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 w="22225">
                  <a:solidFill>
                    <a:srgbClr val="84C72A"/>
                  </a:solidFill>
                  <a:prstDash val="solid"/>
                </a:ln>
                <a:solidFill>
                  <a:srgbClr val="FF99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Sikhism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E4B2B1-61AF-4E70-891A-72E62512F61C}"/>
              </a:ext>
            </a:extLst>
          </p:cNvPr>
          <p:cNvSpPr/>
          <p:nvPr/>
        </p:nvSpPr>
        <p:spPr>
          <a:xfrm>
            <a:off x="6327651" y="2125031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 w="22225">
                  <a:solidFill>
                    <a:srgbClr val="84C72A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&amp;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587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398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D590568-A7ED-4123-AFF1-64FAA40198B1}"/>
              </a:ext>
            </a:extLst>
          </p:cNvPr>
          <p:cNvSpPr/>
          <p:nvPr/>
        </p:nvSpPr>
        <p:spPr>
          <a:xfrm>
            <a:off x="1644031" y="984847"/>
            <a:ext cx="34756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 w="22225">
                  <a:solidFill>
                    <a:schemeClr val="tx1"/>
                  </a:solidFill>
                  <a:prstDash val="solid"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Having faith?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2B45DC-4455-466D-93DF-5B45484E6D2B}"/>
              </a:ext>
            </a:extLst>
          </p:cNvPr>
          <p:cNvSpPr/>
          <p:nvPr/>
        </p:nvSpPr>
        <p:spPr>
          <a:xfrm>
            <a:off x="5023166" y="1721304"/>
            <a:ext cx="45031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 w="22225">
                  <a:solidFill>
                    <a:schemeClr val="tx1"/>
                  </a:solidFill>
                  <a:prstDash val="solid"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How did they start?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1C337B-BD29-41B7-BC51-B0454147DD92}"/>
              </a:ext>
            </a:extLst>
          </p:cNvPr>
          <p:cNvSpPr/>
          <p:nvPr/>
        </p:nvSpPr>
        <p:spPr>
          <a:xfrm>
            <a:off x="5115671" y="3449560"/>
            <a:ext cx="44310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 w="22225">
                  <a:solidFill>
                    <a:schemeClr val="tx1"/>
                  </a:solidFill>
                  <a:prstDash val="solid"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What kind of God?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859CDC-3450-4908-9236-88123CDA96A5}"/>
              </a:ext>
            </a:extLst>
          </p:cNvPr>
          <p:cNvSpPr/>
          <p:nvPr/>
        </p:nvSpPr>
        <p:spPr>
          <a:xfrm>
            <a:off x="1850084" y="4071091"/>
            <a:ext cx="28151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 w="22225">
                  <a:solidFill>
                    <a:schemeClr val="tx1"/>
                  </a:solidFill>
                  <a:prstDash val="solid"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Holy places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A0FDCE-1F13-4265-A0B2-1EB4B028D3C7}"/>
              </a:ext>
            </a:extLst>
          </p:cNvPr>
          <p:cNvSpPr/>
          <p:nvPr/>
        </p:nvSpPr>
        <p:spPr>
          <a:xfrm>
            <a:off x="1813147" y="2504566"/>
            <a:ext cx="44582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 w="22225">
                  <a:solidFill>
                    <a:schemeClr val="tx1"/>
                  </a:solidFill>
                  <a:prstDash val="solid"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Make a pilgrimage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A39F34-4EB0-45DC-9D5C-74D007B11732}"/>
              </a:ext>
            </a:extLst>
          </p:cNvPr>
          <p:cNvSpPr/>
          <p:nvPr/>
        </p:nvSpPr>
        <p:spPr>
          <a:xfrm>
            <a:off x="4474939" y="4832500"/>
            <a:ext cx="49359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 w="22225">
                  <a:solidFill>
                    <a:schemeClr val="tx1"/>
                  </a:solidFill>
                  <a:prstDash val="solid"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Festivals celebrations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D14A39-A870-4179-BC54-DF7CAAEC7DEB}"/>
              </a:ext>
            </a:extLst>
          </p:cNvPr>
          <p:cNvSpPr/>
          <p:nvPr/>
        </p:nvSpPr>
        <p:spPr>
          <a:xfrm>
            <a:off x="2102599" y="0"/>
            <a:ext cx="3993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Christianity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FC2C73-3E1D-4B42-8602-0CAF5C3FC63D}"/>
              </a:ext>
            </a:extLst>
          </p:cNvPr>
          <p:cNvSpPr/>
          <p:nvPr/>
        </p:nvSpPr>
        <p:spPr>
          <a:xfrm>
            <a:off x="6273314" y="199085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 w="22225">
                  <a:solidFill>
                    <a:srgbClr val="84C72A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&amp;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4F5DD5-0DDA-40B1-9745-02792C97AF87}"/>
              </a:ext>
            </a:extLst>
          </p:cNvPr>
          <p:cNvSpPr/>
          <p:nvPr/>
        </p:nvSpPr>
        <p:spPr>
          <a:xfrm>
            <a:off x="7135432" y="522648"/>
            <a:ext cx="2839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 w="22225">
                  <a:solidFill>
                    <a:srgbClr val="84C72A"/>
                  </a:solidFill>
                  <a:prstDash val="solid"/>
                </a:ln>
                <a:solidFill>
                  <a:srgbClr val="FF99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Sikhism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82615C-3540-4BFD-9969-92A817E85F20}"/>
              </a:ext>
            </a:extLst>
          </p:cNvPr>
          <p:cNvSpPr/>
          <p:nvPr/>
        </p:nvSpPr>
        <p:spPr>
          <a:xfrm>
            <a:off x="1485891" y="5725991"/>
            <a:ext cx="92592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 w="22225">
                  <a:solidFill>
                    <a:schemeClr val="tx1"/>
                  </a:solidFill>
                  <a:prstDash val="solid"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How do these religions approach issues?</a:t>
            </a:r>
          </a:p>
        </p:txBody>
      </p:sp>
      <p:pic>
        <p:nvPicPr>
          <p:cNvPr id="3" name="beliefs and prac">
            <a:hlinkClick r:id="" action="ppaction://media"/>
            <a:extLst>
              <a:ext uri="{FF2B5EF4-FFF2-40B4-BE49-F238E27FC236}">
                <a16:creationId xmlns:a16="http://schemas.microsoft.com/office/drawing/2014/main" id="{B461FEAE-34A1-418A-977A-53DABD609AB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18739" y="53344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38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2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398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FD988CC4-9B71-46D4-905A-1C1E7464E19D}"/>
              </a:ext>
            </a:extLst>
          </p:cNvPr>
          <p:cNvSpPr/>
          <p:nvPr/>
        </p:nvSpPr>
        <p:spPr>
          <a:xfrm>
            <a:off x="2866828" y="5334712"/>
            <a:ext cx="7236804" cy="94090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cap="all" dirty="0">
                <a:solidFill>
                  <a:prstClr val="white"/>
                </a:solidFill>
                <a:latin typeface="Century Gothic" panose="020B0502020202020204" pitchFamily="34" charset="0"/>
                <a:ea typeface="ＭＳ Ｐゴシック" pitchFamily="-65" charset="-128"/>
                <a:cs typeface="+mj-cs"/>
              </a:rPr>
              <a:t>What is it useful for?</a:t>
            </a:r>
            <a:endParaRPr lang="en-GB" sz="3200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9BAFF31-76BF-49B0-90F2-19E7C0E023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46" y="4257008"/>
            <a:ext cx="1905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 Box 8">
            <a:extLst>
              <a:ext uri="{FF2B5EF4-FFF2-40B4-BE49-F238E27FC236}">
                <a16:creationId xmlns:a16="http://schemas.microsoft.com/office/drawing/2014/main" id="{04F4FA09-A4B2-4037-B101-5CA23955D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9492" y="971808"/>
            <a:ext cx="3600202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defTabSz="457200" eaLnBrk="1" hangingPunct="1">
              <a:spcBef>
                <a:spcPct val="50000"/>
              </a:spcBef>
            </a:pPr>
            <a:r>
              <a:rPr lang="en-GB" b="1" dirty="0">
                <a:solidFill>
                  <a:srgbClr val="7030A0"/>
                </a:solidFill>
                <a:latin typeface="Century Gothic" panose="020B0502020202020204" pitchFamily="34" charset="0"/>
              </a:rPr>
              <a:t>All jobs!!! </a:t>
            </a:r>
            <a:r>
              <a:rPr lang="en-GB" dirty="0">
                <a:solidFill>
                  <a:srgbClr val="7030A0"/>
                </a:solidFill>
                <a:latin typeface="Century Gothic" panose="020B0502020202020204" pitchFamily="34" charset="0"/>
              </a:rPr>
              <a:t>Whether you want to be a builder or a doctor or a high flying lawyer!</a:t>
            </a:r>
          </a:p>
          <a:p>
            <a:pPr defTabSz="457200" eaLnBrk="1" hangingPunct="1">
              <a:spcBef>
                <a:spcPct val="50000"/>
              </a:spcBef>
            </a:pPr>
            <a:endParaRPr lang="en-GB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defTabSz="457200" eaLnBrk="1" hangingPunct="1">
              <a:spcBef>
                <a:spcPct val="50000"/>
              </a:spcBef>
            </a:pPr>
            <a:r>
              <a:rPr lang="en-GB" dirty="0">
                <a:solidFill>
                  <a:srgbClr val="7030A0"/>
                </a:solidFill>
                <a:latin typeface="Century Gothic" panose="020B0502020202020204" pitchFamily="34" charset="0"/>
              </a:rPr>
              <a:t>GCSE RS teaches you how to work with others, think about difficult questions and understand the world you live in! </a:t>
            </a:r>
          </a:p>
          <a:p>
            <a:pPr defTabSz="457200" eaLnBrk="1" hangingPunct="1">
              <a:spcBef>
                <a:spcPct val="50000"/>
              </a:spcBef>
            </a:pPr>
            <a:endParaRPr lang="en-GB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defTabSz="457200" eaLnBrk="1" hangingPunct="1">
              <a:spcBef>
                <a:spcPct val="50000"/>
              </a:spcBef>
            </a:pPr>
            <a:r>
              <a:rPr lang="en-GB" dirty="0">
                <a:solidFill>
                  <a:srgbClr val="7030A0"/>
                </a:solidFill>
                <a:latin typeface="Century Gothic" panose="020B0502020202020204" pitchFamily="34" charset="0"/>
              </a:rPr>
              <a:t>GCSE RS is all about </a:t>
            </a:r>
            <a:r>
              <a:rPr lang="en-GB" b="1" dirty="0">
                <a:solidFill>
                  <a:srgbClr val="7030A0"/>
                </a:solidFill>
                <a:latin typeface="Century Gothic" panose="020B0502020202020204" pitchFamily="34" charset="0"/>
              </a:rPr>
              <a:t>people</a:t>
            </a:r>
            <a:r>
              <a:rPr lang="en-GB" dirty="0">
                <a:solidFill>
                  <a:srgbClr val="7030A0"/>
                </a:solidFill>
                <a:latin typeface="Century Gothic" panose="020B0502020202020204" pitchFamily="34" charset="0"/>
              </a:rPr>
              <a:t>. In every walk of life you will encounter people!</a:t>
            </a:r>
          </a:p>
        </p:txBody>
      </p:sp>
      <p:sp>
        <p:nvSpPr>
          <p:cNvPr id="21" name="WordArt 4">
            <a:extLst>
              <a:ext uri="{FF2B5EF4-FFF2-40B4-BE49-F238E27FC236}">
                <a16:creationId xmlns:a16="http://schemas.microsoft.com/office/drawing/2014/main" id="{CC050534-9285-4316-AED1-EBAD0A6F1A4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67590" y="337749"/>
            <a:ext cx="2952750" cy="6053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GB" sz="3600" kern="10" dirty="0">
                <a:solidFill>
                  <a:srgbClr val="7030A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entury Gothic" panose="020B0502020202020204" pitchFamily="34" charset="0"/>
              </a:rPr>
              <a:t>Skills</a:t>
            </a:r>
          </a:p>
        </p:txBody>
      </p:sp>
      <p:sp>
        <p:nvSpPr>
          <p:cNvPr id="22" name="WordArt 4">
            <a:extLst>
              <a:ext uri="{FF2B5EF4-FFF2-40B4-BE49-F238E27FC236}">
                <a16:creationId xmlns:a16="http://schemas.microsoft.com/office/drawing/2014/main" id="{A63B3055-809A-4AC3-B282-A266F9F73FD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04062" y="133149"/>
            <a:ext cx="2499570" cy="6053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GB" sz="3600" kern="10" dirty="0">
                <a:solidFill>
                  <a:srgbClr val="7030A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entury Gothic" panose="020B0502020202020204" pitchFamily="34" charset="0"/>
              </a:rPr>
              <a:t>Jobs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DF10D1E-C442-449F-BEEA-8FAB5BFB34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715" y="1455180"/>
            <a:ext cx="2455638" cy="24556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19" name="Text Box 7">
            <a:extLst>
              <a:ext uri="{FF2B5EF4-FFF2-40B4-BE49-F238E27FC236}">
                <a16:creationId xmlns:a16="http://schemas.microsoft.com/office/drawing/2014/main" id="{DA1B5F88-DE4D-4A71-940F-D13A1BCCB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8218" y="1185274"/>
            <a:ext cx="2952750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defTabSz="457200" eaLnBrk="1" hangingPunct="1">
              <a:spcBef>
                <a:spcPct val="50000"/>
              </a:spcBef>
            </a:pPr>
            <a:r>
              <a:rPr lang="en-GB" dirty="0">
                <a:solidFill>
                  <a:srgbClr val="7030A0"/>
                </a:solidFill>
                <a:latin typeface="Century Gothic" panose="020B0502020202020204" pitchFamily="34" charset="0"/>
              </a:rPr>
              <a:t>Research</a:t>
            </a:r>
          </a:p>
          <a:p>
            <a:pPr defTabSz="457200" eaLnBrk="1" hangingPunct="1">
              <a:spcBef>
                <a:spcPct val="50000"/>
              </a:spcBef>
            </a:pPr>
            <a:r>
              <a:rPr lang="en-GB" dirty="0">
                <a:solidFill>
                  <a:srgbClr val="7030A0"/>
                </a:solidFill>
                <a:latin typeface="Century Gothic" panose="020B0502020202020204" pitchFamily="34" charset="0"/>
              </a:rPr>
              <a:t>Empathy</a:t>
            </a:r>
          </a:p>
          <a:p>
            <a:pPr defTabSz="457200" eaLnBrk="1" hangingPunct="1">
              <a:spcBef>
                <a:spcPct val="50000"/>
              </a:spcBef>
            </a:pPr>
            <a:r>
              <a:rPr lang="en-GB" dirty="0">
                <a:solidFill>
                  <a:srgbClr val="7030A0"/>
                </a:solidFill>
                <a:latin typeface="Century Gothic" panose="020B0502020202020204" pitchFamily="34" charset="0"/>
              </a:rPr>
              <a:t>Listening</a:t>
            </a:r>
          </a:p>
          <a:p>
            <a:pPr defTabSz="457200" eaLnBrk="1" hangingPunct="1">
              <a:spcBef>
                <a:spcPct val="50000"/>
              </a:spcBef>
            </a:pPr>
            <a:r>
              <a:rPr lang="en-GB" dirty="0">
                <a:solidFill>
                  <a:srgbClr val="7030A0"/>
                </a:solidFill>
                <a:latin typeface="Century Gothic" panose="020B0502020202020204" pitchFamily="34" charset="0"/>
              </a:rPr>
              <a:t>Communication</a:t>
            </a:r>
          </a:p>
          <a:p>
            <a:pPr defTabSz="457200" eaLnBrk="1" hangingPunct="1">
              <a:spcBef>
                <a:spcPct val="50000"/>
              </a:spcBef>
            </a:pPr>
            <a:r>
              <a:rPr lang="en-GB" dirty="0">
                <a:solidFill>
                  <a:srgbClr val="7030A0"/>
                </a:solidFill>
                <a:latin typeface="Century Gothic" panose="020B0502020202020204" pitchFamily="34" charset="0"/>
              </a:rPr>
              <a:t>Debating</a:t>
            </a:r>
          </a:p>
          <a:p>
            <a:pPr defTabSz="457200" eaLnBrk="1" hangingPunct="1">
              <a:spcBef>
                <a:spcPct val="50000"/>
              </a:spcBef>
            </a:pPr>
            <a:r>
              <a:rPr lang="en-GB" dirty="0">
                <a:solidFill>
                  <a:srgbClr val="7030A0"/>
                </a:solidFill>
                <a:latin typeface="Century Gothic" panose="020B0502020202020204" pitchFamily="34" charset="0"/>
              </a:rPr>
              <a:t>Questioning</a:t>
            </a:r>
          </a:p>
          <a:p>
            <a:pPr defTabSz="457200" eaLnBrk="1" hangingPunct="1">
              <a:spcBef>
                <a:spcPct val="50000"/>
              </a:spcBef>
            </a:pPr>
            <a:r>
              <a:rPr lang="en-GB" dirty="0">
                <a:solidFill>
                  <a:srgbClr val="7030A0"/>
                </a:solidFill>
                <a:latin typeface="Century Gothic" panose="020B0502020202020204" pitchFamily="34" charset="0"/>
              </a:rPr>
              <a:t>Analysing</a:t>
            </a:r>
          </a:p>
          <a:p>
            <a:pPr defTabSz="457200" eaLnBrk="1" hangingPunct="1">
              <a:spcBef>
                <a:spcPct val="50000"/>
              </a:spcBef>
            </a:pPr>
            <a:r>
              <a:rPr lang="en-GB" dirty="0">
                <a:solidFill>
                  <a:srgbClr val="7030A0"/>
                </a:solidFill>
                <a:latin typeface="Century Gothic" panose="020B0502020202020204" pitchFamily="34" charset="0"/>
              </a:rPr>
              <a:t>Weighing up arguments</a:t>
            </a:r>
          </a:p>
        </p:txBody>
      </p:sp>
      <p:pic>
        <p:nvPicPr>
          <p:cNvPr id="2" name="Jobs">
            <a:hlinkClick r:id="" action="ppaction://media"/>
            <a:extLst>
              <a:ext uri="{FF2B5EF4-FFF2-40B4-BE49-F238E27FC236}">
                <a16:creationId xmlns:a16="http://schemas.microsoft.com/office/drawing/2014/main" id="{23478F79-2159-455A-9B4B-F1EC91D9EC9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35746" y="365944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798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3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" grpId="0"/>
      <p:bldP spid="21" grpId="0"/>
      <p:bldP spid="22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57014022-7BB8-4620-875B-C3FEB4788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corlans\AppData\Local\Microsoft\Windows\Temporary Internet Files\Content.IE5\P6FQHV7Z\sheldon logo.jpg">
            <a:extLst>
              <a:ext uri="{FF2B5EF4-FFF2-40B4-BE49-F238E27FC236}">
                <a16:creationId xmlns:a16="http://schemas.microsoft.com/office/drawing/2014/main" id="{DD163E13-0B0A-40F2-93EF-52B35C2C6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img.photobucket.com/albums/v391/PCthug/Lighting%20set%20ups/3x3.jpg">
            <a:extLst>
              <a:ext uri="{FF2B5EF4-FFF2-40B4-BE49-F238E27FC236}">
                <a16:creationId xmlns:a16="http://schemas.microsoft.com/office/drawing/2014/main" id="{BE7ACFD3-43AE-411C-ABCD-8BA0D18CF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87528" y="776325"/>
            <a:ext cx="7556879" cy="6045503"/>
          </a:xfrm>
          <a:prstGeom prst="rect">
            <a:avLst/>
          </a:prstGeom>
          <a:noFill/>
        </p:spPr>
      </p:pic>
      <p:pic>
        <p:nvPicPr>
          <p:cNvPr id="9" name="Picture 2" descr="http://blogs.independent.co.uk/wp-content/uploads/2012/12/note-4.jpg">
            <a:extLst>
              <a:ext uri="{FF2B5EF4-FFF2-40B4-BE49-F238E27FC236}">
                <a16:creationId xmlns:a16="http://schemas.microsoft.com/office/drawing/2014/main" id="{EAA331FD-50A1-452C-B1A8-DDAC4760F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25585" y="872459"/>
            <a:ext cx="1805241" cy="1561348"/>
          </a:xfrm>
          <a:prstGeom prst="rect">
            <a:avLst/>
          </a:prstGeom>
          <a:noFill/>
        </p:spPr>
      </p:pic>
      <p:sp>
        <p:nvSpPr>
          <p:cNvPr id="10" name="Rounded Rectangle 23">
            <a:extLst>
              <a:ext uri="{FF2B5EF4-FFF2-40B4-BE49-F238E27FC236}">
                <a16:creationId xmlns:a16="http://schemas.microsoft.com/office/drawing/2014/main" id="{F0E58E13-D036-4AB9-9E29-52ACB279D1C8}"/>
              </a:ext>
            </a:extLst>
          </p:cNvPr>
          <p:cNvSpPr/>
          <p:nvPr/>
        </p:nvSpPr>
        <p:spPr>
          <a:xfrm>
            <a:off x="157853" y="2776258"/>
            <a:ext cx="2761360" cy="1847850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Important information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A05CF6-DF86-4C3B-8C1C-A44FD1B54990}"/>
              </a:ext>
            </a:extLst>
          </p:cNvPr>
          <p:cNvSpPr txBox="1"/>
          <p:nvPr/>
        </p:nvSpPr>
        <p:spPr>
          <a:xfrm>
            <a:off x="3456536" y="3041145"/>
            <a:ext cx="1818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Assessment</a:t>
            </a:r>
          </a:p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0318DC-83AE-416A-AE6D-9A117E3BE913}"/>
              </a:ext>
            </a:extLst>
          </p:cNvPr>
          <p:cNvSpPr txBox="1"/>
          <p:nvPr/>
        </p:nvSpPr>
        <p:spPr>
          <a:xfrm>
            <a:off x="3505446" y="5000668"/>
            <a:ext cx="1818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Exam Board</a:t>
            </a:r>
          </a:p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90BDB0-4950-4997-830A-EC80957B2249}"/>
              </a:ext>
            </a:extLst>
          </p:cNvPr>
          <p:cNvSpPr txBox="1"/>
          <p:nvPr/>
        </p:nvSpPr>
        <p:spPr>
          <a:xfrm>
            <a:off x="5899482" y="3041886"/>
            <a:ext cx="255782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Century Gothic"/>
              </a:rPr>
              <a:t>Two x 1 hour and 45 minutes exams at the end of Year 11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39ADC0-747C-42A0-92A9-C8C35CDA8151}"/>
              </a:ext>
            </a:extLst>
          </p:cNvPr>
          <p:cNvSpPr txBox="1"/>
          <p:nvPr/>
        </p:nvSpPr>
        <p:spPr>
          <a:xfrm>
            <a:off x="5766938" y="4624108"/>
            <a:ext cx="2346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>
                <a:latin typeface="Century Gothic" panose="020B0502020202020204" pitchFamily="34" charset="0"/>
              </a:rPr>
              <a:t>The exam board is AQA, </a:t>
            </a:r>
            <a:r>
              <a:rPr lang="en-GB">
                <a:latin typeface="Century Gothic" panose="020B0502020202020204" pitchFamily="34" charset="0"/>
              </a:rPr>
              <a:t>(Spec A) 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04F3E4-3010-4834-BB74-FFB92EE9D59F}"/>
              </a:ext>
            </a:extLst>
          </p:cNvPr>
          <p:cNvSpPr txBox="1"/>
          <p:nvPr/>
        </p:nvSpPr>
        <p:spPr>
          <a:xfrm>
            <a:off x="3612079" y="687793"/>
            <a:ext cx="175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Expectations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ED2D4B-6587-4FC7-B1E1-85043513E1EC}"/>
              </a:ext>
            </a:extLst>
          </p:cNvPr>
          <p:cNvSpPr txBox="1"/>
          <p:nvPr/>
        </p:nvSpPr>
        <p:spPr>
          <a:xfrm>
            <a:off x="5899482" y="560145"/>
            <a:ext cx="2660050" cy="2028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  <a:ea typeface="ＭＳ Ｐゴシック" pitchFamily="-65" charset="-128"/>
              </a:rPr>
              <a:t>A willingness to try your hardest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  <a:ea typeface="ＭＳ Ｐゴシック" pitchFamily="-65" charset="-128"/>
              </a:rPr>
              <a:t>Not being afraid to have an opinion and question others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  <a:ea typeface="ＭＳ Ｐゴシック" pitchFamily="-65" charset="-128"/>
              </a:rPr>
              <a:t>Enthusiasm for the subject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  <a:ea typeface="ＭＳ Ｐゴシック" pitchFamily="-65" charset="-128"/>
              </a:rPr>
              <a:t>To come with an open mind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77A56347-C97B-4817-B292-4C6ACFEE9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350" y="3041145"/>
            <a:ext cx="1735679" cy="156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11E0A581-DC08-4ED3-9226-E869D8580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270" y="4946672"/>
            <a:ext cx="3326047" cy="191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D99FAC3-3B4E-40F5-BB19-36E78D44B0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56556" y="4920225"/>
            <a:ext cx="2009466" cy="1505160"/>
          </a:xfrm>
          <a:prstGeom prst="rect">
            <a:avLst/>
          </a:prstGeom>
        </p:spPr>
      </p:pic>
      <p:pic>
        <p:nvPicPr>
          <p:cNvPr id="2" name="Info">
            <a:hlinkClick r:id="" action="ppaction://media"/>
            <a:extLst>
              <a:ext uri="{FF2B5EF4-FFF2-40B4-BE49-F238E27FC236}">
                <a16:creationId xmlns:a16="http://schemas.microsoft.com/office/drawing/2014/main" id="{DBABD5AF-47D9-46FD-99D7-04318476CE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50150" y="51459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9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0429E01BFF44F9BFA74BEB762044B" ma:contentTypeVersion="9" ma:contentTypeDescription="Create a new document." ma:contentTypeScope="" ma:versionID="82245a352b72ba0a48749630145a0196">
  <xsd:schema xmlns:xsd="http://www.w3.org/2001/XMLSchema" xmlns:xs="http://www.w3.org/2001/XMLSchema" xmlns:p="http://schemas.microsoft.com/office/2006/metadata/properties" xmlns:ns2="9cf02c47-b874-48cc-a549-edbfdf7d8667" targetNamespace="http://schemas.microsoft.com/office/2006/metadata/properties" ma:root="true" ma:fieldsID="ca7ecda06d88a250cef484e59afa32df" ns2:_="">
    <xsd:import namespace="9cf02c47-b874-48cc-a549-edbfdf7d86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02c47-b874-48cc-a549-edbfdf7d86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286202-C096-4A6F-A2A2-6F396A1E6B54}">
  <ds:schemaRefs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9cf02c47-b874-48cc-a549-edbfdf7d866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8B4E453-6229-4F63-9F7F-3685106F5E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B7B323-1327-4FE0-9560-D3DA127721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f02c47-b874-48cc-a549-edbfdf7d86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355</Words>
  <Application>Microsoft Office PowerPoint</Application>
  <PresentationFormat>Widescreen</PresentationFormat>
  <Paragraphs>75</Paragraphs>
  <Slides>9</Slides>
  <Notes>9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Wilson</dc:creator>
  <cp:lastModifiedBy>Mrs Wilson</cp:lastModifiedBy>
  <cp:revision>24</cp:revision>
  <cp:lastPrinted>2021-01-21T16:15:29Z</cp:lastPrinted>
  <dcterms:created xsi:type="dcterms:W3CDTF">2021-01-17T20:43:08Z</dcterms:created>
  <dcterms:modified xsi:type="dcterms:W3CDTF">2026-01-12T10:56:02Z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0x0101009340429E01BFF44F9BFA74BEB762044B</vt:lpwstr>
  </property>
</Properties>
</file>