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7"/>
  </p:handoutMasterIdLst>
  <p:sldIdLst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D433E1-ED51-634B-F598-999188E3DB02}" v="5" dt="2026-01-20T09:15:10.0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R Markey" userId="S::rmarkey@sheldonschool.co.uk::f2116bf1-6cee-481b-8753-0b611c4fcfc3" providerId="AD" clId="Web-{8A9ECEE4-AD37-6985-FD2C-8B298976CE30}"/>
    <pc:docChg chg="modSld">
      <pc:chgData name="Mr R Markey" userId="S::rmarkey@sheldonschool.co.uk::f2116bf1-6cee-481b-8753-0b611c4fcfc3" providerId="AD" clId="Web-{8A9ECEE4-AD37-6985-FD2C-8B298976CE30}" dt="2026-01-16T11:22:23.547" v="0" actId="14100"/>
      <pc:docMkLst>
        <pc:docMk/>
      </pc:docMkLst>
      <pc:sldChg chg="modSp">
        <pc:chgData name="Mr R Markey" userId="S::rmarkey@sheldonschool.co.uk::f2116bf1-6cee-481b-8753-0b611c4fcfc3" providerId="AD" clId="Web-{8A9ECEE4-AD37-6985-FD2C-8B298976CE30}" dt="2026-01-16T11:22:23.547" v="0" actId="14100"/>
        <pc:sldMkLst>
          <pc:docMk/>
          <pc:sldMk cId="1159993053" sldId="269"/>
        </pc:sldMkLst>
      </pc:sldChg>
    </pc:docChg>
  </pc:docChgLst>
  <pc:docChgLst>
    <pc:chgData name="Mr R Markey" userId="S::rmarkey@sheldonschool.co.uk::f2116bf1-6cee-481b-8753-0b611c4fcfc3" providerId="AD" clId="Web-{7BD433E1-ED51-634B-F598-999188E3DB02}"/>
    <pc:docChg chg="modSld">
      <pc:chgData name="Mr R Markey" userId="S::rmarkey@sheldonschool.co.uk::f2116bf1-6cee-481b-8753-0b611c4fcfc3" providerId="AD" clId="Web-{7BD433E1-ED51-634B-F598-999188E3DB02}" dt="2026-01-20T09:15:10.028" v="8" actId="1076"/>
      <pc:docMkLst>
        <pc:docMk/>
      </pc:docMkLst>
      <pc:sldChg chg="addSp delSp modSp mod setBg setClrOvrMap">
        <pc:chgData name="Mr R Markey" userId="S::rmarkey@sheldonschool.co.uk::f2116bf1-6cee-481b-8753-0b611c4fcfc3" providerId="AD" clId="Web-{7BD433E1-ED51-634B-F598-999188E3DB02}" dt="2026-01-20T09:13:37.683" v="3"/>
        <pc:sldMkLst>
          <pc:docMk/>
          <pc:sldMk cId="881736248" sldId="262"/>
        </pc:sldMkLst>
        <pc:spChg chg="mod ord">
          <ac:chgData name="Mr R Markey" userId="S::rmarkey@sheldonschool.co.uk::f2116bf1-6cee-481b-8753-0b611c4fcfc3" providerId="AD" clId="Web-{7BD433E1-ED51-634B-F598-999188E3DB02}" dt="2026-01-20T09:13:37.683" v="3"/>
          <ac:spMkLst>
            <pc:docMk/>
            <pc:sldMk cId="881736248" sldId="262"/>
            <ac:spMk id="11266" creationId="{00000000-0000-0000-0000-000000000000}"/>
          </ac:spMkLst>
        </pc:spChg>
        <pc:spChg chg="add">
          <ac:chgData name="Mr R Markey" userId="S::rmarkey@sheldonschool.co.uk::f2116bf1-6cee-481b-8753-0b611c4fcfc3" providerId="AD" clId="Web-{7BD433E1-ED51-634B-F598-999188E3DB02}" dt="2026-01-20T09:13:37.683" v="3"/>
          <ac:spMkLst>
            <pc:docMk/>
            <pc:sldMk cId="881736248" sldId="262"/>
            <ac:spMk id="11271" creationId="{BA175A65-42BE-4FDF-8AD0-5AC1CB946EAB}"/>
          </ac:spMkLst>
        </pc:spChg>
        <pc:picChg chg="add mod">
          <ac:chgData name="Mr R Markey" userId="S::rmarkey@sheldonschool.co.uk::f2116bf1-6cee-481b-8753-0b611c4fcfc3" providerId="AD" clId="Web-{7BD433E1-ED51-634B-F598-999188E3DB02}" dt="2026-01-20T09:13:37.683" v="3"/>
          <ac:picMkLst>
            <pc:docMk/>
            <pc:sldMk cId="881736248" sldId="262"/>
            <ac:picMk id="2" creationId="{A6F7B45C-004B-CC5B-573F-548F6DEA72E5}"/>
          </ac:picMkLst>
        </pc:picChg>
        <pc:picChg chg="mod ord">
          <ac:chgData name="Mr R Markey" userId="S::rmarkey@sheldonschool.co.uk::f2116bf1-6cee-481b-8753-0b611c4fcfc3" providerId="AD" clId="Web-{7BD433E1-ED51-634B-F598-999188E3DB02}" dt="2026-01-20T09:13:37.683" v="3"/>
          <ac:picMkLst>
            <pc:docMk/>
            <pc:sldMk cId="881736248" sldId="262"/>
            <ac:picMk id="3" creationId="{780E288C-8AAC-DB58-7429-1C76F214FC4C}"/>
          </ac:picMkLst>
        </pc:picChg>
        <pc:picChg chg="del">
          <ac:chgData name="Mr R Markey" userId="S::rmarkey@sheldonschool.co.uk::f2116bf1-6cee-481b-8753-0b611c4fcfc3" providerId="AD" clId="Web-{7BD433E1-ED51-634B-F598-999188E3DB02}" dt="2026-01-20T09:12:50.417" v="1"/>
          <ac:picMkLst>
            <pc:docMk/>
            <pc:sldMk cId="881736248" sldId="262"/>
            <ac:picMk id="5" creationId="{736D4983-22C1-674C-15D0-0CF2308F6E5F}"/>
          </ac:picMkLst>
        </pc:picChg>
        <pc:picChg chg="mod ord">
          <ac:chgData name="Mr R Markey" userId="S::rmarkey@sheldonschool.co.uk::f2116bf1-6cee-481b-8753-0b611c4fcfc3" providerId="AD" clId="Web-{7BD433E1-ED51-634B-F598-999188E3DB02}" dt="2026-01-20T09:13:37.683" v="3"/>
          <ac:picMkLst>
            <pc:docMk/>
            <pc:sldMk cId="881736248" sldId="262"/>
            <ac:picMk id="7" creationId="{E31A4DFB-22FA-A81C-DEDB-75D64F81EDC9}"/>
          </ac:picMkLst>
        </pc:picChg>
        <pc:picChg chg="mod">
          <ac:chgData name="Mr R Markey" userId="S::rmarkey@sheldonschool.co.uk::f2116bf1-6cee-481b-8753-0b611c4fcfc3" providerId="AD" clId="Web-{7BD433E1-ED51-634B-F598-999188E3DB02}" dt="2026-01-20T09:13:37.683" v="3"/>
          <ac:picMkLst>
            <pc:docMk/>
            <pc:sldMk cId="881736248" sldId="262"/>
            <ac:picMk id="9" creationId="{59556268-9B91-07F6-C600-3944515FF4EE}"/>
          </ac:picMkLst>
        </pc:picChg>
      </pc:sldChg>
      <pc:sldChg chg="addSp delSp modSp mod setBg">
        <pc:chgData name="Mr R Markey" userId="S::rmarkey@sheldonschool.co.uk::f2116bf1-6cee-481b-8753-0b611c4fcfc3" providerId="AD" clId="Web-{7BD433E1-ED51-634B-F598-999188E3DB02}" dt="2026-01-20T09:14:00.746" v="6"/>
        <pc:sldMkLst>
          <pc:docMk/>
          <pc:sldMk cId="1767741782" sldId="264"/>
        </pc:sldMkLst>
        <pc:spChg chg="mod ord">
          <ac:chgData name="Mr R Markey" userId="S::rmarkey@sheldonschool.co.uk::f2116bf1-6cee-481b-8753-0b611c4fcfc3" providerId="AD" clId="Web-{7BD433E1-ED51-634B-F598-999188E3DB02}" dt="2026-01-20T09:14:00.746" v="6"/>
          <ac:spMkLst>
            <pc:docMk/>
            <pc:sldMk cId="1767741782" sldId="264"/>
            <ac:spMk id="13314" creationId="{00000000-0000-0000-0000-000000000000}"/>
          </ac:spMkLst>
        </pc:spChg>
        <pc:spChg chg="add del">
          <ac:chgData name="Mr R Markey" userId="S::rmarkey@sheldonschool.co.uk::f2116bf1-6cee-481b-8753-0b611c4fcfc3" providerId="AD" clId="Web-{7BD433E1-ED51-634B-F598-999188E3DB02}" dt="2026-01-20T09:14:00.730" v="5"/>
          <ac:spMkLst>
            <pc:docMk/>
            <pc:sldMk cId="1767741782" sldId="264"/>
            <ac:spMk id="13319" creationId="{D880886B-02ED-4317-9236-CB60C22CF7F3}"/>
          </ac:spMkLst>
        </pc:spChg>
        <pc:spChg chg="add del">
          <ac:chgData name="Mr R Markey" userId="S::rmarkey@sheldonschool.co.uk::f2116bf1-6cee-481b-8753-0b611c4fcfc3" providerId="AD" clId="Web-{7BD433E1-ED51-634B-F598-999188E3DB02}" dt="2026-01-20T09:14:00.730" v="5"/>
          <ac:spMkLst>
            <pc:docMk/>
            <pc:sldMk cId="1767741782" sldId="264"/>
            <ac:spMk id="13321" creationId="{28C31856-6ABF-41FD-B683-B06E5FFF926B}"/>
          </ac:spMkLst>
        </pc:spChg>
        <pc:spChg chg="add">
          <ac:chgData name="Mr R Markey" userId="S::rmarkey@sheldonschool.co.uk::f2116bf1-6cee-481b-8753-0b611c4fcfc3" providerId="AD" clId="Web-{7BD433E1-ED51-634B-F598-999188E3DB02}" dt="2026-01-20T09:14:00.746" v="6"/>
          <ac:spMkLst>
            <pc:docMk/>
            <pc:sldMk cId="1767741782" sldId="264"/>
            <ac:spMk id="13323" creationId="{FA69AAE0-49D5-4C8B-8BA2-55898C00E05E}"/>
          </ac:spMkLst>
        </pc:spChg>
        <pc:picChg chg="mod">
          <ac:chgData name="Mr R Markey" userId="S::rmarkey@sheldonschool.co.uk::f2116bf1-6cee-481b-8753-0b611c4fcfc3" providerId="AD" clId="Web-{7BD433E1-ED51-634B-F598-999188E3DB02}" dt="2026-01-20T09:14:00.746" v="6"/>
          <ac:picMkLst>
            <pc:docMk/>
            <pc:sldMk cId="1767741782" sldId="264"/>
            <ac:picMk id="3" creationId="{94E95334-6A9A-ACDA-9685-F04801D606D2}"/>
          </ac:picMkLst>
        </pc:picChg>
        <pc:picChg chg="mod">
          <ac:chgData name="Mr R Markey" userId="S::rmarkey@sheldonschool.co.uk::f2116bf1-6cee-481b-8753-0b611c4fcfc3" providerId="AD" clId="Web-{7BD433E1-ED51-634B-F598-999188E3DB02}" dt="2026-01-20T09:14:00.746" v="6"/>
          <ac:picMkLst>
            <pc:docMk/>
            <pc:sldMk cId="1767741782" sldId="264"/>
            <ac:picMk id="5" creationId="{E3A32D94-2205-DACA-06E0-9070FF6023E3}"/>
          </ac:picMkLst>
        </pc:picChg>
      </pc:sldChg>
      <pc:sldChg chg="delSp modSp">
        <pc:chgData name="Mr R Markey" userId="S::rmarkey@sheldonschool.co.uk::f2116bf1-6cee-481b-8753-0b611c4fcfc3" providerId="AD" clId="Web-{7BD433E1-ED51-634B-F598-999188E3DB02}" dt="2026-01-20T09:15:10.028" v="8" actId="1076"/>
        <pc:sldMkLst>
          <pc:docMk/>
          <pc:sldMk cId="1159993053" sldId="269"/>
        </pc:sldMkLst>
        <pc:picChg chg="mod">
          <ac:chgData name="Mr R Markey" userId="S::rmarkey@sheldonschool.co.uk::f2116bf1-6cee-481b-8753-0b611c4fcfc3" providerId="AD" clId="Web-{7BD433E1-ED51-634B-F598-999188E3DB02}" dt="2026-01-20T09:15:10.028" v="8" actId="1076"/>
          <ac:picMkLst>
            <pc:docMk/>
            <pc:sldMk cId="1159993053" sldId="269"/>
            <ac:picMk id="3" creationId="{579B1DD0-6783-DDF3-255B-6E5194303B7C}"/>
          </ac:picMkLst>
        </pc:picChg>
        <pc:picChg chg="del">
          <ac:chgData name="Mr R Markey" userId="S::rmarkey@sheldonschool.co.uk::f2116bf1-6cee-481b-8753-0b611c4fcfc3" providerId="AD" clId="Web-{7BD433E1-ED51-634B-F598-999188E3DB02}" dt="2026-01-20T09:15:08.606" v="7"/>
          <ac:picMkLst>
            <pc:docMk/>
            <pc:sldMk cId="1159993053" sldId="269"/>
            <ac:picMk id="5" creationId="{2A65CF49-77D0-0D3E-6334-903AF080FF15}"/>
          </ac:picMkLst>
        </pc:picChg>
      </pc:sldChg>
    </pc:docChg>
  </pc:docChgLst>
  <pc:docChgLst>
    <pc:chgData name="Miss Davis" userId="58d3e65d-c34b-4777-918d-c43897445171" providerId="ADAL" clId="{874CC345-C18C-4D43-9DC2-4A8B7BDB9E3D}"/>
    <pc:docChg chg="modSld">
      <pc:chgData name="Miss Davis" userId="58d3e65d-c34b-4777-918d-c43897445171" providerId="ADAL" clId="{874CC345-C18C-4D43-9DC2-4A8B7BDB9E3D}" dt="2026-01-16T13:50:48.827" v="94" actId="1076"/>
      <pc:docMkLst>
        <pc:docMk/>
      </pc:docMkLst>
      <pc:sldChg chg="addSp delSp modSp mod modAnim">
        <pc:chgData name="Miss Davis" userId="58d3e65d-c34b-4777-918d-c43897445171" providerId="ADAL" clId="{874CC345-C18C-4D43-9DC2-4A8B7BDB9E3D}" dt="2026-01-16T12:35:18.058" v="19" actId="1076"/>
        <pc:sldMkLst>
          <pc:docMk/>
          <pc:sldMk cId="881736248" sldId="262"/>
        </pc:sldMkLst>
        <pc:spChg chg="mod">
          <ac:chgData name="Miss Davis" userId="58d3e65d-c34b-4777-918d-c43897445171" providerId="ADAL" clId="{874CC345-C18C-4D43-9DC2-4A8B7BDB9E3D}" dt="2026-01-16T12:34:44.403" v="10" actId="1076"/>
          <ac:spMkLst>
            <pc:docMk/>
            <pc:sldMk cId="881736248" sldId="262"/>
            <ac:spMk id="11266" creationId="{00000000-0000-0000-0000-000000000000}"/>
          </ac:spMkLst>
        </pc:spChg>
        <pc:picChg chg="add mod">
          <ac:chgData name="Miss Davis" userId="58d3e65d-c34b-4777-918d-c43897445171" providerId="ADAL" clId="{874CC345-C18C-4D43-9DC2-4A8B7BDB9E3D}" dt="2026-01-16T12:34:17.226" v="2" actId="1076"/>
          <ac:picMkLst>
            <pc:docMk/>
            <pc:sldMk cId="881736248" sldId="262"/>
            <ac:picMk id="3" creationId="{780E288C-8AAC-DB58-7429-1C76F214FC4C}"/>
          </ac:picMkLst>
        </pc:picChg>
        <pc:picChg chg="add mod">
          <ac:chgData name="Miss Davis" userId="58d3e65d-c34b-4777-918d-c43897445171" providerId="ADAL" clId="{874CC345-C18C-4D43-9DC2-4A8B7BDB9E3D}" dt="2026-01-16T12:35:02.703" v="16" actId="1076"/>
          <ac:picMkLst>
            <pc:docMk/>
            <pc:sldMk cId="881736248" sldId="262"/>
            <ac:picMk id="7" creationId="{E31A4DFB-22FA-A81C-DEDB-75D64F81EDC9}"/>
          </ac:picMkLst>
        </pc:picChg>
        <pc:picChg chg="add mod">
          <ac:chgData name="Miss Davis" userId="58d3e65d-c34b-4777-918d-c43897445171" providerId="ADAL" clId="{874CC345-C18C-4D43-9DC2-4A8B7BDB9E3D}" dt="2026-01-16T12:35:18.058" v="19" actId="1076"/>
          <ac:picMkLst>
            <pc:docMk/>
            <pc:sldMk cId="881736248" sldId="262"/>
            <ac:picMk id="9" creationId="{59556268-9B91-07F6-C600-3944515FF4EE}"/>
          </ac:picMkLst>
        </pc:picChg>
      </pc:sldChg>
      <pc:sldChg chg="addSp delSp modSp mod modAnim">
        <pc:chgData name="Miss Davis" userId="58d3e65d-c34b-4777-918d-c43897445171" providerId="ADAL" clId="{874CC345-C18C-4D43-9DC2-4A8B7BDB9E3D}" dt="2026-01-16T12:37:36.164" v="48" actId="1076"/>
        <pc:sldMkLst>
          <pc:docMk/>
          <pc:sldMk cId="2988984205" sldId="263"/>
        </pc:sldMkLst>
        <pc:picChg chg="add mod">
          <ac:chgData name="Miss Davis" userId="58d3e65d-c34b-4777-918d-c43897445171" providerId="ADAL" clId="{874CC345-C18C-4D43-9DC2-4A8B7BDB9E3D}" dt="2026-01-16T12:36:34.412" v="31" actId="1076"/>
          <ac:picMkLst>
            <pc:docMk/>
            <pc:sldMk cId="2988984205" sldId="263"/>
            <ac:picMk id="3" creationId="{4C9E5BA3-3D47-930F-E0DF-99531275B6E0}"/>
          </ac:picMkLst>
        </pc:picChg>
        <pc:picChg chg="add mod">
          <ac:chgData name="Miss Davis" userId="58d3e65d-c34b-4777-918d-c43897445171" providerId="ADAL" clId="{874CC345-C18C-4D43-9DC2-4A8B7BDB9E3D}" dt="2026-01-16T12:36:48.545" v="34" actId="1076"/>
          <ac:picMkLst>
            <pc:docMk/>
            <pc:sldMk cId="2988984205" sldId="263"/>
            <ac:picMk id="5" creationId="{9DA2D859-C474-F855-013C-9AFAC568B2B4}"/>
          </ac:picMkLst>
        </pc:picChg>
        <pc:picChg chg="add mod">
          <ac:chgData name="Miss Davis" userId="58d3e65d-c34b-4777-918d-c43897445171" providerId="ADAL" clId="{874CC345-C18C-4D43-9DC2-4A8B7BDB9E3D}" dt="2026-01-16T12:37:09.843" v="42" actId="1076"/>
          <ac:picMkLst>
            <pc:docMk/>
            <pc:sldMk cId="2988984205" sldId="263"/>
            <ac:picMk id="7" creationId="{16754A15-951F-8469-9BB1-32CAE97BFF5D}"/>
          </ac:picMkLst>
        </pc:picChg>
        <pc:picChg chg="add mod">
          <ac:chgData name="Miss Davis" userId="58d3e65d-c34b-4777-918d-c43897445171" providerId="ADAL" clId="{874CC345-C18C-4D43-9DC2-4A8B7BDB9E3D}" dt="2026-01-16T12:37:22.299" v="45" actId="1076"/>
          <ac:picMkLst>
            <pc:docMk/>
            <pc:sldMk cId="2988984205" sldId="263"/>
            <ac:picMk id="9" creationId="{6E3D1FF4-610E-537A-0A16-E0AEA6353C9E}"/>
          </ac:picMkLst>
        </pc:picChg>
        <pc:picChg chg="add mod">
          <ac:chgData name="Miss Davis" userId="58d3e65d-c34b-4777-918d-c43897445171" providerId="ADAL" clId="{874CC345-C18C-4D43-9DC2-4A8B7BDB9E3D}" dt="2026-01-16T12:37:36.164" v="48" actId="1076"/>
          <ac:picMkLst>
            <pc:docMk/>
            <pc:sldMk cId="2988984205" sldId="263"/>
            <ac:picMk id="11" creationId="{F9783170-66CB-2B7C-5F27-53A2F37750E0}"/>
          </ac:picMkLst>
        </pc:picChg>
      </pc:sldChg>
      <pc:sldChg chg="addSp delSp modSp mod modAnim">
        <pc:chgData name="Miss Davis" userId="58d3e65d-c34b-4777-918d-c43897445171" providerId="ADAL" clId="{874CC345-C18C-4D43-9DC2-4A8B7BDB9E3D}" dt="2026-01-16T12:36:11.928" v="28" actId="1076"/>
        <pc:sldMkLst>
          <pc:docMk/>
          <pc:sldMk cId="1767741782" sldId="264"/>
        </pc:sldMkLst>
        <pc:picChg chg="add mod">
          <ac:chgData name="Miss Davis" userId="58d3e65d-c34b-4777-918d-c43897445171" providerId="ADAL" clId="{874CC345-C18C-4D43-9DC2-4A8B7BDB9E3D}" dt="2026-01-16T12:35:50.219" v="25" actId="1076"/>
          <ac:picMkLst>
            <pc:docMk/>
            <pc:sldMk cId="1767741782" sldId="264"/>
            <ac:picMk id="3" creationId="{94E95334-6A9A-ACDA-9685-F04801D606D2}"/>
          </ac:picMkLst>
        </pc:picChg>
        <pc:picChg chg="add mod">
          <ac:chgData name="Miss Davis" userId="58d3e65d-c34b-4777-918d-c43897445171" providerId="ADAL" clId="{874CC345-C18C-4D43-9DC2-4A8B7BDB9E3D}" dt="2026-01-16T12:36:11.928" v="28" actId="1076"/>
          <ac:picMkLst>
            <pc:docMk/>
            <pc:sldMk cId="1767741782" sldId="264"/>
            <ac:picMk id="5" creationId="{E3A32D94-2205-DACA-06E0-9070FF6023E3}"/>
          </ac:picMkLst>
        </pc:picChg>
      </pc:sldChg>
      <pc:sldChg chg="addSp delSp modSp mod modAnim">
        <pc:chgData name="Miss Davis" userId="58d3e65d-c34b-4777-918d-c43897445171" providerId="ADAL" clId="{874CC345-C18C-4D43-9DC2-4A8B7BDB9E3D}" dt="2026-01-16T12:39:03.611" v="67" actId="1076"/>
        <pc:sldMkLst>
          <pc:docMk/>
          <pc:sldMk cId="3360306587" sldId="265"/>
        </pc:sldMkLst>
        <pc:spChg chg="mod">
          <ac:chgData name="Miss Davis" userId="58d3e65d-c34b-4777-918d-c43897445171" providerId="ADAL" clId="{874CC345-C18C-4D43-9DC2-4A8B7BDB9E3D}" dt="2026-01-16T12:38:39.512" v="62" actId="1076"/>
          <ac:spMkLst>
            <pc:docMk/>
            <pc:sldMk cId="3360306587" sldId="265"/>
            <ac:spMk id="14338" creationId="{00000000-0000-0000-0000-000000000000}"/>
          </ac:spMkLst>
        </pc:spChg>
        <pc:picChg chg="add mod">
          <ac:chgData name="Miss Davis" userId="58d3e65d-c34b-4777-918d-c43897445171" providerId="ADAL" clId="{874CC345-C18C-4D43-9DC2-4A8B7BDB9E3D}" dt="2026-01-16T12:37:56.205" v="52" actId="1076"/>
          <ac:picMkLst>
            <pc:docMk/>
            <pc:sldMk cId="3360306587" sldId="265"/>
            <ac:picMk id="3" creationId="{0E9707A2-3BE2-22D1-0198-7BAD53C75FC4}"/>
          </ac:picMkLst>
        </pc:picChg>
        <pc:picChg chg="add mod">
          <ac:chgData name="Miss Davis" userId="58d3e65d-c34b-4777-918d-c43897445171" providerId="ADAL" clId="{874CC345-C18C-4D43-9DC2-4A8B7BDB9E3D}" dt="2026-01-16T12:39:03.611" v="67" actId="1076"/>
          <ac:picMkLst>
            <pc:docMk/>
            <pc:sldMk cId="3360306587" sldId="265"/>
            <ac:picMk id="5" creationId="{241A13C5-DB8C-77B4-C9F7-AFE8DACF934D}"/>
          </ac:picMkLst>
        </pc:picChg>
        <pc:picChg chg="add mod">
          <ac:chgData name="Miss Davis" userId="58d3e65d-c34b-4777-918d-c43897445171" providerId="ADAL" clId="{874CC345-C18C-4D43-9DC2-4A8B7BDB9E3D}" dt="2026-01-16T12:38:21.511" v="58" actId="1076"/>
          <ac:picMkLst>
            <pc:docMk/>
            <pc:sldMk cId="3360306587" sldId="265"/>
            <ac:picMk id="7" creationId="{4185641C-DA6C-E417-18DE-B63F7DB76C99}"/>
          </ac:picMkLst>
        </pc:picChg>
        <pc:picChg chg="add mod">
          <ac:chgData name="Miss Davis" userId="58d3e65d-c34b-4777-918d-c43897445171" providerId="ADAL" clId="{874CC345-C18C-4D43-9DC2-4A8B7BDB9E3D}" dt="2026-01-16T12:38:35.183" v="61" actId="1076"/>
          <ac:picMkLst>
            <pc:docMk/>
            <pc:sldMk cId="3360306587" sldId="265"/>
            <ac:picMk id="9" creationId="{64D462D6-FB57-F3F3-8784-DB6700C1C87A}"/>
          </ac:picMkLst>
        </pc:picChg>
        <pc:picChg chg="add mod">
          <ac:chgData name="Miss Davis" userId="58d3e65d-c34b-4777-918d-c43897445171" providerId="ADAL" clId="{874CC345-C18C-4D43-9DC2-4A8B7BDB9E3D}" dt="2026-01-16T12:38:57.613" v="66" actId="1076"/>
          <ac:picMkLst>
            <pc:docMk/>
            <pc:sldMk cId="3360306587" sldId="265"/>
            <ac:picMk id="11" creationId="{AF7F9398-2984-6A7A-0984-D40BE7042A8B}"/>
          </ac:picMkLst>
        </pc:picChg>
      </pc:sldChg>
      <pc:sldChg chg="addSp delSp modSp mod">
        <pc:chgData name="Miss Davis" userId="58d3e65d-c34b-4777-918d-c43897445171" providerId="ADAL" clId="{874CC345-C18C-4D43-9DC2-4A8B7BDB9E3D}" dt="2026-01-16T13:21:12.277" v="81" actId="1076"/>
        <pc:sldMkLst>
          <pc:docMk/>
          <pc:sldMk cId="1159993053" sldId="269"/>
        </pc:sldMkLst>
        <pc:picChg chg="add mod">
          <ac:chgData name="Miss Davis" userId="58d3e65d-c34b-4777-918d-c43897445171" providerId="ADAL" clId="{874CC345-C18C-4D43-9DC2-4A8B7BDB9E3D}" dt="2026-01-16T13:20:20.691" v="70" actId="1076"/>
          <ac:picMkLst>
            <pc:docMk/>
            <pc:sldMk cId="1159993053" sldId="269"/>
            <ac:picMk id="3" creationId="{579B1DD0-6783-DDF3-255B-6E5194303B7C}"/>
          </ac:picMkLst>
        </pc:picChg>
        <pc:picChg chg="add mod">
          <ac:chgData name="Miss Davis" userId="58d3e65d-c34b-4777-918d-c43897445171" providerId="ADAL" clId="{874CC345-C18C-4D43-9DC2-4A8B7BDB9E3D}" dt="2026-01-16T13:20:55.587" v="77" actId="1076"/>
          <ac:picMkLst>
            <pc:docMk/>
            <pc:sldMk cId="1159993053" sldId="269"/>
            <ac:picMk id="7" creationId="{ACEE8987-3CE6-2B70-8932-9B17EFF371AF}"/>
          </ac:picMkLst>
        </pc:picChg>
        <pc:picChg chg="add mod">
          <ac:chgData name="Miss Davis" userId="58d3e65d-c34b-4777-918d-c43897445171" providerId="ADAL" clId="{874CC345-C18C-4D43-9DC2-4A8B7BDB9E3D}" dt="2026-01-16T13:21:12.277" v="81" actId="1076"/>
          <ac:picMkLst>
            <pc:docMk/>
            <pc:sldMk cId="1159993053" sldId="269"/>
            <ac:picMk id="9" creationId="{C80BB6F5-1A7E-87D3-1007-FF5FDDF06A2B}"/>
          </ac:picMkLst>
        </pc:picChg>
      </pc:sldChg>
      <pc:sldChg chg="addSp delSp modSp mod">
        <pc:chgData name="Miss Davis" userId="58d3e65d-c34b-4777-918d-c43897445171" providerId="ADAL" clId="{874CC345-C18C-4D43-9DC2-4A8B7BDB9E3D}" dt="2026-01-16T13:50:48.827" v="94" actId="1076"/>
        <pc:sldMkLst>
          <pc:docMk/>
          <pc:sldMk cId="2266538773" sldId="270"/>
        </pc:sldMkLst>
        <pc:picChg chg="add mod">
          <ac:chgData name="Miss Davis" userId="58d3e65d-c34b-4777-918d-c43897445171" providerId="ADAL" clId="{874CC345-C18C-4D43-9DC2-4A8B7BDB9E3D}" dt="2026-01-16T13:49:55.736" v="84" actId="1076"/>
          <ac:picMkLst>
            <pc:docMk/>
            <pc:sldMk cId="2266538773" sldId="270"/>
            <ac:picMk id="3" creationId="{D5898A41-2351-F810-3727-BD0C9743B90E}"/>
          </ac:picMkLst>
        </pc:picChg>
        <pc:picChg chg="add mod">
          <ac:chgData name="Miss Davis" userId="58d3e65d-c34b-4777-918d-c43897445171" providerId="ADAL" clId="{874CC345-C18C-4D43-9DC2-4A8B7BDB9E3D}" dt="2026-01-16T13:50:12.864" v="88" actId="1076"/>
          <ac:picMkLst>
            <pc:docMk/>
            <pc:sldMk cId="2266538773" sldId="270"/>
            <ac:picMk id="5" creationId="{7CF4F06C-8786-7835-BBE2-EC1E63049013}"/>
          </ac:picMkLst>
        </pc:picChg>
        <pc:picChg chg="add mod">
          <ac:chgData name="Miss Davis" userId="58d3e65d-c34b-4777-918d-c43897445171" providerId="ADAL" clId="{874CC345-C18C-4D43-9DC2-4A8B7BDB9E3D}" dt="2026-01-16T13:50:30.922" v="91" actId="1076"/>
          <ac:picMkLst>
            <pc:docMk/>
            <pc:sldMk cId="2266538773" sldId="270"/>
            <ac:picMk id="7" creationId="{4B4878CD-2172-79A3-0DAA-11456845245F}"/>
          </ac:picMkLst>
        </pc:picChg>
        <pc:picChg chg="add mod">
          <ac:chgData name="Miss Davis" userId="58d3e65d-c34b-4777-918d-c43897445171" providerId="ADAL" clId="{874CC345-C18C-4D43-9DC2-4A8B7BDB9E3D}" dt="2026-01-16T13:50:48.827" v="94" actId="1076"/>
          <ac:picMkLst>
            <pc:docMk/>
            <pc:sldMk cId="2266538773" sldId="270"/>
            <ac:picMk id="9" creationId="{D8CBE05E-6D18-BF69-DBD9-40545F21252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C0C4A-6B65-47E6-83EC-14A32995E773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23CC6-FA92-4E3C-9647-6B75A4396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592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3F21-B744-40C6-A354-C7A992752F70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37CD-42EF-4094-BCD8-FF015C35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19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3F21-B744-40C6-A354-C7A992752F70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37CD-42EF-4094-BCD8-FF015C35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05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3F21-B744-40C6-A354-C7A992752F70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37CD-42EF-4094-BCD8-FF015C35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39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3F21-B744-40C6-A354-C7A992752F70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37CD-42EF-4094-BCD8-FF015C35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71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3F21-B744-40C6-A354-C7A992752F70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37CD-42EF-4094-BCD8-FF015C35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4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3F21-B744-40C6-A354-C7A992752F70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37CD-42EF-4094-BCD8-FF015C35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34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3F21-B744-40C6-A354-C7A992752F70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37CD-42EF-4094-BCD8-FF015C35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08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3F21-B744-40C6-A354-C7A992752F70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37CD-42EF-4094-BCD8-FF015C35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51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3F21-B744-40C6-A354-C7A992752F70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37CD-42EF-4094-BCD8-FF015C35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25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3F21-B744-40C6-A354-C7A992752F70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37CD-42EF-4094-BCD8-FF015C35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618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3F21-B744-40C6-A354-C7A992752F70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37CD-42EF-4094-BCD8-FF015C35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1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23F21-B744-40C6-A354-C7A992752F70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837CD-42EF-4094-BCD8-FF015C35B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11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188913"/>
            <a:ext cx="8229600" cy="850900"/>
          </a:xfrm>
        </p:spPr>
        <p:txBody>
          <a:bodyPr/>
          <a:lstStyle/>
          <a:p>
            <a:pPr algn="l" eaLnBrk="1" hangingPunct="1"/>
            <a:r>
              <a:rPr lang="en-GB" altLang="en-US" sz="3600" b="1">
                <a:latin typeface="Century Gothic" pitchFamily="34" charset="0"/>
                <a:cs typeface="Calibri" pitchFamily="34" charset="0"/>
              </a:rPr>
              <a:t>What will you study in GCSE History?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895614"/>
              </p:ext>
            </p:extLst>
          </p:nvPr>
        </p:nvGraphicFramePr>
        <p:xfrm>
          <a:off x="250825" y="1263650"/>
          <a:ext cx="8208963" cy="533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4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5279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Century Gothic" panose="020B0502020202020204" pitchFamily="34" charset="0"/>
                        </a:rPr>
                        <a:t>1. Superpower relations and the Cold War</a:t>
                      </a:r>
                    </a:p>
                    <a:p>
                      <a:r>
                        <a:rPr lang="en-GB" sz="2600" i="1" dirty="0">
                          <a:latin typeface="Century Gothic" panose="020B0502020202020204" pitchFamily="34" charset="0"/>
                        </a:rPr>
                        <a:t>1941-91</a:t>
                      </a:r>
                    </a:p>
                    <a:p>
                      <a:endParaRPr lang="en-GB" sz="2600" i="1" dirty="0">
                        <a:latin typeface="Century Gothic" panose="020B0502020202020204" pitchFamily="34" charset="0"/>
                      </a:endParaRPr>
                    </a:p>
                    <a:p>
                      <a:endParaRPr lang="en-GB" sz="2600" i="1" dirty="0">
                        <a:latin typeface="Century Gothic" panose="020B0502020202020204" pitchFamily="34" charset="0"/>
                      </a:endParaRPr>
                    </a:p>
                  </a:txBody>
                  <a:tcPr marL="91448" marR="91448"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GB" sz="2600"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n-GB" sz="2600" dirty="0">
                          <a:latin typeface="Century Gothic" panose="020B0502020202020204" pitchFamily="34" charset="0"/>
                        </a:rPr>
                        <a:t>Medicine</a:t>
                      </a:r>
                      <a:r>
                        <a:rPr lang="en-GB" sz="2600" baseline="0" dirty="0">
                          <a:latin typeface="Century Gothic" panose="020B0502020202020204" pitchFamily="34" charset="0"/>
                        </a:rPr>
                        <a:t> Through Time, with a focus on medical treatment on the Western Front in WWI</a:t>
                      </a:r>
                    </a:p>
                    <a:p>
                      <a:r>
                        <a:rPr lang="en-GB" sz="2600" i="1" baseline="0" dirty="0">
                          <a:latin typeface="Century Gothic" panose="020B0502020202020204" pitchFamily="34" charset="0"/>
                        </a:rPr>
                        <a:t>1250-present day</a:t>
                      </a:r>
                    </a:p>
                    <a:p>
                      <a:endParaRPr lang="en-GB" sz="2600" dirty="0">
                        <a:latin typeface="Century Gothic" panose="020B0502020202020204" pitchFamily="34" charset="0"/>
                      </a:endParaRPr>
                    </a:p>
                  </a:txBody>
                  <a:tcPr marL="91448" marR="91448" marT="45711" marB="4571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721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Century Gothic" panose="020B0502020202020204" pitchFamily="34" charset="0"/>
                        </a:rPr>
                        <a:t>2. Early Elizabethan</a:t>
                      </a:r>
                      <a:r>
                        <a:rPr lang="en-GB" sz="2600" baseline="0" dirty="0">
                          <a:latin typeface="Century Gothic" panose="020B0502020202020204" pitchFamily="34" charset="0"/>
                        </a:rPr>
                        <a:t> England </a:t>
                      </a:r>
                    </a:p>
                    <a:p>
                      <a:r>
                        <a:rPr lang="en-GB" sz="2600" i="1" baseline="0" dirty="0">
                          <a:latin typeface="Century Gothic" panose="020B0502020202020204" pitchFamily="34" charset="0"/>
                        </a:rPr>
                        <a:t>1558-88 </a:t>
                      </a:r>
                      <a:endParaRPr lang="en-GB" sz="2600" i="1" dirty="0">
                        <a:latin typeface="Century Gothic" panose="020B0502020202020204" pitchFamily="34" charset="0"/>
                      </a:endParaRPr>
                    </a:p>
                    <a:p>
                      <a:endParaRPr lang="en-GB" sz="2600" dirty="0">
                        <a:latin typeface="Century Gothic" panose="020B0502020202020204" pitchFamily="34" charset="0"/>
                      </a:endParaRPr>
                    </a:p>
                  </a:txBody>
                  <a:tcPr marL="91448" marR="91448"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i="1" dirty="0">
                          <a:latin typeface="Century Gothic" panose="020B0502020202020204" pitchFamily="34" charset="0"/>
                        </a:rPr>
                        <a:t>4.</a:t>
                      </a:r>
                      <a:r>
                        <a:rPr lang="en-GB" sz="2600" i="1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600" dirty="0">
                          <a:latin typeface="Century Gothic" panose="020B0502020202020204" pitchFamily="34" charset="0"/>
                        </a:rPr>
                        <a:t>Weimar and Nazi Germany </a:t>
                      </a:r>
                    </a:p>
                    <a:p>
                      <a:r>
                        <a:rPr lang="en-GB" sz="2600" i="1" dirty="0">
                          <a:latin typeface="Century Gothic" panose="020B0502020202020204" pitchFamily="34" charset="0"/>
                        </a:rPr>
                        <a:t>1918-45</a:t>
                      </a:r>
                    </a:p>
                    <a:p>
                      <a:endParaRPr lang="en-GB" sz="2600" i="1" dirty="0">
                        <a:latin typeface="Century Gothic" panose="020B0502020202020204" pitchFamily="34" charset="0"/>
                      </a:endParaRPr>
                    </a:p>
                    <a:p>
                      <a:endParaRPr lang="en-GB" sz="2600" i="1" dirty="0">
                        <a:latin typeface="Century Gothic" panose="020B0502020202020204" pitchFamily="34" charset="0"/>
                      </a:endParaRPr>
                    </a:p>
                  </a:txBody>
                  <a:tcPr marL="91448" marR="91448" marT="45711" marB="4571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94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1000"/>
    </mc:Choice>
    <mc:Fallback xmlns="">
      <p:transition spd="slow" advClick="0" advTm="1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898A41-2351-F810-3727-BD0C9743B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14" y="-10829"/>
            <a:ext cx="4401164" cy="3429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F4F06C-8786-7835-BBE2-EC1E63049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119" y="0"/>
            <a:ext cx="4382112" cy="32961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4878CD-2172-79A3-0DAA-114568452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14" y="3561351"/>
            <a:ext cx="3905795" cy="29436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CBE05E-6D18-BF69-DBD9-40545F212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3264" y="3476153"/>
            <a:ext cx="4896533" cy="33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3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1000"/>
    </mc:Choice>
    <mc:Fallback xmlns="">
      <p:transition spd="slow" advClick="0" advTm="1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313" y="549275"/>
            <a:ext cx="8280400" cy="5294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2600" b="1" dirty="0">
                <a:latin typeface="Century Gothic" panose="020B0502020202020204" pitchFamily="34" charset="0"/>
                <a:ea typeface="Calibri" pitchFamily="34" charset="0"/>
                <a:cs typeface="Calibri" pitchFamily="34" charset="0"/>
              </a:rPr>
              <a:t>GCSE History is a great choice if you:</a:t>
            </a:r>
          </a:p>
          <a:p>
            <a:pPr>
              <a:defRPr/>
            </a:pPr>
            <a:endParaRPr lang="en-GB" sz="26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latin typeface="Century Gothic" panose="020B0502020202020204" pitchFamily="34" charset="0"/>
              </a:rPr>
              <a:t>Have an interest in the past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latin typeface="Century Gothic" panose="020B0502020202020204" pitchFamily="34" charset="0"/>
              </a:rPr>
              <a:t>Like weighing up different points of view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latin typeface="Century Gothic" panose="020B0502020202020204" pitchFamily="34" charset="0"/>
              </a:rPr>
              <a:t>Enjoy putting forward your own arguments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latin typeface="Century Gothic" panose="020B0502020202020204" pitchFamily="34" charset="0"/>
              </a:rPr>
              <a:t>Like studying people and their actions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latin typeface="Century Gothic" panose="020B0502020202020204" pitchFamily="34" charset="0"/>
              </a:rPr>
              <a:t>Enjoy considering why events have happened as they have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600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sz="2600" dirty="0">
                <a:latin typeface="Century Gothic" panose="020B0502020202020204" pitchFamily="34" charset="0"/>
              </a:rPr>
              <a:t>The course includes a range of time periods, countries and types of history (social, political, military etc.), so there will be lots of variety in the two years.</a:t>
            </a:r>
          </a:p>
        </p:txBody>
      </p:sp>
    </p:spTree>
    <p:extLst>
      <p:ext uri="{BB962C8B-B14F-4D97-AF65-F5344CB8AC3E}">
        <p14:creationId xmlns:p14="http://schemas.microsoft.com/office/powerpoint/2010/main" val="117993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1000"/>
    </mc:Choice>
    <mc:Fallback xmlns="">
      <p:transition spd="slow" advClick="0" advTm="1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8424167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600" b="1" dirty="0">
                <a:latin typeface="Century Gothic" panose="020B0502020202020204" pitchFamily="34" charset="0"/>
                <a:ea typeface="Calibri" pitchFamily="34" charset="0"/>
                <a:cs typeface="Calibri" pitchFamily="34" charset="0"/>
              </a:rPr>
              <a:t>GCSE History can help you show that you are able to:</a:t>
            </a:r>
          </a:p>
          <a:p>
            <a:pPr>
              <a:defRPr/>
            </a:pPr>
            <a:endParaRPr lang="en-GB" sz="26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latin typeface="Century Gothic" panose="020B0502020202020204" pitchFamily="34" charset="0"/>
              </a:rPr>
              <a:t>Weigh up evidence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latin typeface="Century Gothic" panose="020B0502020202020204" pitchFamily="34" charset="0"/>
              </a:rPr>
              <a:t>Put forward firm judgements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latin typeface="Century Gothic" panose="020B0502020202020204" pitchFamily="34" charset="0"/>
              </a:rPr>
              <a:t>Organise your ideas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latin typeface="Century Gothic" panose="020B0502020202020204" pitchFamily="34" charset="0"/>
              </a:rPr>
              <a:t>Present your views in writing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latin typeface="Century Gothic" panose="020B0502020202020204" pitchFamily="34" charset="0"/>
              </a:rPr>
              <a:t>Ask questions and be enquiring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latin typeface="Century Gothic" panose="020B0502020202020204" pitchFamily="34" charset="0"/>
              </a:rPr>
              <a:t>Recall a lot of details and evidence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600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sz="2600" dirty="0">
                <a:latin typeface="Century Gothic" panose="020B0502020202020204" pitchFamily="34" charset="0"/>
              </a:rPr>
              <a:t>These are all skills that are highly valued by schools, colleges and employers. Having a History GCSE will be very well-regarded in your future, whatever you choose to do. History opens doors – it is going to be useful in all sorts of future qualifications and jobs.</a:t>
            </a:r>
            <a:endParaRPr lang="en-GB" sz="2600" b="1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600" b="1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8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1000"/>
    </mc:Choice>
    <mc:Fallback xmlns="">
      <p:transition spd="slow" advClick="0" advTm="1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BA175A65-42BE-4FDF-8AD0-5AC1CB9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556268-9B91-07F6-C600-3944515FF4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11247"/>
          <a:stretch>
            <a:fillRect/>
          </a:stretch>
        </p:blipFill>
        <p:spPr>
          <a:xfrm>
            <a:off x="20" y="-3"/>
            <a:ext cx="914156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1A4DFB-22FA-A81C-DEDB-75D64F81ED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568" r="24251" b="-1"/>
          <a:stretch>
            <a:fillRect/>
          </a:stretch>
        </p:blipFill>
        <p:spPr>
          <a:xfrm>
            <a:off x="3305133" y="6"/>
            <a:ext cx="3075966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pic>
        <p:nvPicPr>
          <p:cNvPr id="2" name="Picture 1" descr="A radiant mushroom cloud rises from a nuclear blast, its billowy white mass illuminating a dark surroundings, isolated on a transparent background with vivid orange glow.">
            <a:extLst>
              <a:ext uri="{FF2B5EF4-FFF2-40B4-BE49-F238E27FC236}">
                <a16:creationId xmlns:a16="http://schemas.microsoft.com/office/drawing/2014/main" id="{A6F7B45C-004B-CC5B-573F-548F6DEA72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940" r="31759" b="1"/>
          <a:stretch>
            <a:fillRect/>
          </a:stretch>
        </p:blipFill>
        <p:spPr>
          <a:xfrm>
            <a:off x="20" y="277469"/>
            <a:ext cx="3414533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0E288C-8AAC-DB58-7429-1C76F214FC4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962" r="38046" b="-1"/>
          <a:stretch>
            <a:fillRect/>
          </a:stretch>
        </p:blipFill>
        <p:spPr>
          <a:xfrm>
            <a:off x="6489805" y="-2"/>
            <a:ext cx="2654195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3414554" y="4224938"/>
            <a:ext cx="5100792" cy="14593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Cold War</a:t>
            </a:r>
          </a:p>
        </p:txBody>
      </p:sp>
    </p:spTree>
    <p:extLst>
      <p:ext uri="{BB962C8B-B14F-4D97-AF65-F5344CB8AC3E}">
        <p14:creationId xmlns:p14="http://schemas.microsoft.com/office/powerpoint/2010/main" val="881736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1000"/>
    </mc:Choice>
    <mc:Fallback xmlns="">
      <p:transition spd="slow" advClick="0" advTm="1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3" name="Rectangle 13322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E95334-6A9A-ACDA-9685-F04801D606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862" r="21364"/>
          <a:stretch>
            <a:fillRect/>
          </a:stretch>
        </p:blipFill>
        <p:spPr>
          <a:xfrm>
            <a:off x="-3" y="-4"/>
            <a:ext cx="565098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4757737" y="3962400"/>
            <a:ext cx="4129361" cy="16904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Early Elizabethan England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32D94-2205-DACA-06E0-9070FF6023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188" r="17434" b="-1"/>
          <a:stretch>
            <a:fillRect/>
          </a:stretch>
        </p:blipFill>
        <p:spPr>
          <a:xfrm>
            <a:off x="5740155" y="6"/>
            <a:ext cx="3403848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6774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1000"/>
    </mc:Choice>
    <mc:Fallback xmlns="">
      <p:transition spd="slow" advClick="0" advTm="1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4860032" y="225425"/>
            <a:ext cx="363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latin typeface="Century Gothic" pitchFamily="34" charset="0"/>
              </a:rPr>
              <a:t>Medicine Through Time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9E5BA3-3D47-930F-E0DF-99531275B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602" y="926304"/>
            <a:ext cx="4096322" cy="5706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A2D859-C474-F855-013C-9AFAC568B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31" y="47718"/>
            <a:ext cx="3267531" cy="2324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754A15-951F-8469-9BB1-32CAE97BF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76" y="2760919"/>
            <a:ext cx="1667108" cy="2391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3D1FF4-610E-537A-0A16-E0AEA6353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082" y="2614767"/>
            <a:ext cx="2505425" cy="1495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783170-66CB-2B7C-5F27-53A2F3775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259" y="4367882"/>
            <a:ext cx="2810267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8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1000"/>
    </mc:Choice>
    <mc:Fallback xmlns="">
      <p:transition spd="slow" advClick="0" advTm="1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4480233" y="259314"/>
            <a:ext cx="4322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 dirty="0">
                <a:latin typeface="Century Gothic" pitchFamily="34" charset="0"/>
              </a:rPr>
              <a:t>Weimar and Nazi Germany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9707A2-3BE2-22D1-0198-7BAD53C75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08" y="69338"/>
            <a:ext cx="2295845" cy="2962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1A13C5-DB8C-77B4-C9F7-AFE8DACF9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174" y="2276872"/>
            <a:ext cx="2476846" cy="33723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85641C-DA6C-E417-18DE-B63F7DB76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36" y="3717032"/>
            <a:ext cx="2219635" cy="3067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D462D6-FB57-F3F3-8784-DB6700C1C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93" y="3763265"/>
            <a:ext cx="4182059" cy="29341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7F9398-2984-6A7A-0984-D40BE7042A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005" y="887925"/>
            <a:ext cx="4601217" cy="22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1000"/>
    </mc:Choice>
    <mc:Fallback xmlns="">
      <p:transition spd="slow" advClick="0" advTm="1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47675" y="188913"/>
            <a:ext cx="8229600" cy="7191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altLang="en-US" sz="3600" b="1" kern="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How will you be assessed?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7675" y="1125538"/>
            <a:ext cx="8588375" cy="5400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300" dirty="0">
                <a:latin typeface="Century Gothic" panose="020B0502020202020204" pitchFamily="34" charset="0"/>
              </a:rPr>
              <a:t>You will sit three exams at the end of Year 11: </a:t>
            </a:r>
          </a:p>
          <a:p>
            <a:pPr>
              <a:defRPr/>
            </a:pPr>
            <a:endParaRPr lang="en-GB" sz="2300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sz="2300" dirty="0">
                <a:latin typeface="Century Gothic" panose="020B0502020202020204" pitchFamily="34" charset="0"/>
              </a:rPr>
              <a:t>Paper 1	1hr 20mins	Medicine</a:t>
            </a:r>
          </a:p>
          <a:p>
            <a:pPr>
              <a:defRPr/>
            </a:pPr>
            <a:r>
              <a:rPr lang="en-GB" sz="2300" dirty="0">
                <a:latin typeface="Century Gothic" panose="020B0502020202020204" pitchFamily="34" charset="0"/>
              </a:rPr>
              <a:t>Paper 2	1hr 50mins	Elizabeth &amp; the Cold War</a:t>
            </a:r>
          </a:p>
          <a:p>
            <a:pPr>
              <a:defRPr/>
            </a:pPr>
            <a:r>
              <a:rPr lang="en-GB" sz="2300" dirty="0">
                <a:latin typeface="Century Gothic" panose="020B0502020202020204" pitchFamily="34" charset="0"/>
              </a:rPr>
              <a:t>Paper 3	1hr 30mins	Germany</a:t>
            </a:r>
          </a:p>
          <a:p>
            <a:pPr>
              <a:defRPr/>
            </a:pPr>
            <a:endParaRPr lang="en-GB" sz="2300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sz="2300" dirty="0">
                <a:latin typeface="Century Gothic" panose="020B0502020202020204" pitchFamily="34" charset="0"/>
              </a:rPr>
              <a:t>The exams will include: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300" dirty="0">
                <a:latin typeface="Century Gothic" panose="020B0502020202020204" pitchFamily="34" charset="0"/>
              </a:rPr>
              <a:t>Writing accounts of major events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300" dirty="0">
                <a:latin typeface="Century Gothic" panose="020B0502020202020204" pitchFamily="34" charset="0"/>
              </a:rPr>
              <a:t>Analysing sources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300" dirty="0">
                <a:latin typeface="Century Gothic" panose="020B0502020202020204" pitchFamily="34" charset="0"/>
              </a:rPr>
              <a:t>Explaining the importance of events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300" dirty="0">
                <a:latin typeface="Century Gothic" panose="020B0502020202020204" pitchFamily="34" charset="0"/>
              </a:rPr>
              <a:t>Writing arguments (e.g. how much you agree with a particular point of view)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300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sz="2300" dirty="0">
                <a:latin typeface="Century Gothic" panose="020B0502020202020204" pitchFamily="34" charset="0"/>
              </a:rPr>
              <a:t>We have been preparing for these since the start of Year 7!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3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5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1000"/>
    </mc:Choice>
    <mc:Fallback xmlns="">
      <p:transition spd="slow" advClick="0" advTm="1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9" t="18651" r="25929" b="47816"/>
          <a:stretch>
            <a:fillRect/>
          </a:stretch>
        </p:blipFill>
        <p:spPr bwMode="auto">
          <a:xfrm>
            <a:off x="79375" y="138113"/>
            <a:ext cx="89566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7" t="24008" r="27492" b="53770"/>
          <a:stretch>
            <a:fillRect/>
          </a:stretch>
        </p:blipFill>
        <p:spPr bwMode="auto">
          <a:xfrm>
            <a:off x="292100" y="4151313"/>
            <a:ext cx="8640763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64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1000"/>
    </mc:Choice>
    <mc:Fallback xmlns="">
      <p:transition spd="slow" advClick="0" advTm="1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1" t="17519" r="26254" b="6914"/>
          <a:stretch>
            <a:fillRect/>
          </a:stretch>
        </p:blipFill>
        <p:spPr bwMode="auto">
          <a:xfrm>
            <a:off x="755650" y="115888"/>
            <a:ext cx="7561263" cy="648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29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1000"/>
    </mc:Choice>
    <mc:Fallback xmlns="">
      <p:transition spd="slow" advClick="0" advTm="1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1"/>
          <p:cNvSpPr>
            <a:spLocks noChangeArrowheads="1"/>
          </p:cNvSpPr>
          <p:nvPr/>
        </p:nvSpPr>
        <p:spPr bwMode="auto">
          <a:xfrm>
            <a:off x="684213" y="96838"/>
            <a:ext cx="71048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800" b="1" dirty="0">
                <a:solidFill>
                  <a:srgbClr val="FF0000"/>
                </a:solidFill>
                <a:latin typeface="Century Gothic" pitchFamily="34" charset="0"/>
                <a:cs typeface="Calibri" pitchFamily="34" charset="0"/>
              </a:rPr>
              <a:t>Opportunity to go to Berlin in Year 10/11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B1DD0-6783-DDF3-255B-6E5194303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1" y="620716"/>
            <a:ext cx="4791744" cy="32008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EE8987-3CE6-2B70-8932-9B17EFF37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6" y="3879648"/>
            <a:ext cx="4610743" cy="2896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0BB6F5-1A7E-87D3-1007-FF5FDDF06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256" y="3822490"/>
            <a:ext cx="5334744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9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1000"/>
    </mc:Choice>
    <mc:Fallback xmlns="">
      <p:transition spd="slow" advClick="0" advTm="11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9cf02c47-b874-48cc-a549-edbfdf7d866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0429E01BFF44F9BFA74BEB762044B" ma:contentTypeVersion="9" ma:contentTypeDescription="Create a new document." ma:contentTypeScope="" ma:versionID="ec479720a77b54a9a161dfeacf115348">
  <xsd:schema xmlns:xsd="http://www.w3.org/2001/XMLSchema" xmlns:xs="http://www.w3.org/2001/XMLSchema" xmlns:p="http://schemas.microsoft.com/office/2006/metadata/properties" xmlns:ns2="9cf02c47-b874-48cc-a549-edbfdf7d8667" targetNamespace="http://schemas.microsoft.com/office/2006/metadata/properties" ma:root="true" ma:fieldsID="5b61eac5bddb520ea4d1e5d8990ac6b9" ns2:_="">
    <xsd:import namespace="9cf02c47-b874-48cc-a549-edbfdf7d86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02c47-b874-48cc-a549-edbfdf7d86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9AB1F2-4C30-4748-8CFF-9DE1C2F670F2}">
  <ds:schemaRefs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9cf02c47-b874-48cc-a549-edbfdf7d866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FE3D2CA-F894-4E0F-9D0F-F5F58E05F7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A1DBD-1AC6-4FBD-8253-72B3E48B7B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02c47-b874-48cc-a549-edbfdf7d86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330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What will you study in GCSE History?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style exam questions</dc:title>
  <dc:creator>Mrs Allen</dc:creator>
  <cp:lastModifiedBy>Miss Davis</cp:lastModifiedBy>
  <cp:revision>34</cp:revision>
  <cp:lastPrinted>2017-02-06T08:50:36Z</cp:lastPrinted>
  <dcterms:created xsi:type="dcterms:W3CDTF">2017-02-06T07:55:52Z</dcterms:created>
  <dcterms:modified xsi:type="dcterms:W3CDTF">2026-01-20T09:29:41Z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0x0101009340429E01BFF44F9BFA74BEB762044B</vt:lpwstr>
  </property>
  <property fmtid="{D5CDD505-2E9C-101B-9397-08002B2CF9AE}" pid="3" name="Order">
    <vt:r8>674200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ediaServiceImageTags">
    <vt:lpwstr/>
  </property>
</Properties>
</file>