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1E857-5168-8BA2-B68E-DAE193DDB35E}" v="6" dt="2026-01-20T09:16:01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 Markey" userId="S::rmarkey@sheldonschool.co.uk::f2116bf1-6cee-481b-8753-0b611c4fcfc3" providerId="AD" clId="Web-{7E51E857-5168-8BA2-B68E-DAE193DDB35E}"/>
    <pc:docChg chg="modSld">
      <pc:chgData name="Mr R Markey" userId="S::rmarkey@sheldonschool.co.uk::f2116bf1-6cee-481b-8753-0b611c4fcfc3" providerId="AD" clId="Web-{7E51E857-5168-8BA2-B68E-DAE193DDB35E}" dt="2026-01-20T09:16:01.985" v="5"/>
      <pc:docMkLst>
        <pc:docMk/>
      </pc:docMkLst>
      <pc:sldChg chg="delSp">
        <pc:chgData name="Mr R Markey" userId="S::rmarkey@sheldonschool.co.uk::f2116bf1-6cee-481b-8753-0b611c4fcfc3" providerId="AD" clId="Web-{7E51E857-5168-8BA2-B68E-DAE193DDB35E}" dt="2026-01-20T09:15:35.047" v="3"/>
        <pc:sldMkLst>
          <pc:docMk/>
          <pc:sldMk cId="2476726148" sldId="258"/>
        </pc:sldMkLst>
        <pc:picChg chg="del">
          <ac:chgData name="Mr R Markey" userId="S::rmarkey@sheldonschool.co.uk::f2116bf1-6cee-481b-8753-0b611c4fcfc3" providerId="AD" clId="Web-{7E51E857-5168-8BA2-B68E-DAE193DDB35E}" dt="2026-01-20T09:15:28.579" v="1"/>
          <ac:picMkLst>
            <pc:docMk/>
            <pc:sldMk cId="2476726148" sldId="258"/>
            <ac:picMk id="1028" creationId="{75F567BB-4BF2-455C-A8F2-017057449FC9}"/>
          </ac:picMkLst>
        </pc:picChg>
        <pc:picChg chg="del">
          <ac:chgData name="Mr R Markey" userId="S::rmarkey@sheldonschool.co.uk::f2116bf1-6cee-481b-8753-0b611c4fcfc3" providerId="AD" clId="Web-{7E51E857-5168-8BA2-B68E-DAE193DDB35E}" dt="2026-01-20T09:15:26.141" v="0"/>
          <ac:picMkLst>
            <pc:docMk/>
            <pc:sldMk cId="2476726148" sldId="258"/>
            <ac:picMk id="1029" creationId="{69DAF220-4E7D-4478-943F-3C0F1381A5ED}"/>
          </ac:picMkLst>
        </pc:picChg>
        <pc:picChg chg="del">
          <ac:chgData name="Mr R Markey" userId="S::rmarkey@sheldonschool.co.uk::f2116bf1-6cee-481b-8753-0b611c4fcfc3" providerId="AD" clId="Web-{7E51E857-5168-8BA2-B68E-DAE193DDB35E}" dt="2026-01-20T09:15:34.407" v="2"/>
          <ac:picMkLst>
            <pc:docMk/>
            <pc:sldMk cId="2476726148" sldId="258"/>
            <ac:picMk id="1039" creationId="{C8CAA790-BFE7-49DC-8307-FC00EF38BD25}"/>
          </ac:picMkLst>
        </pc:picChg>
        <pc:picChg chg="del">
          <ac:chgData name="Mr R Markey" userId="S::rmarkey@sheldonschool.co.uk::f2116bf1-6cee-481b-8753-0b611c4fcfc3" providerId="AD" clId="Web-{7E51E857-5168-8BA2-B68E-DAE193DDB35E}" dt="2026-01-20T09:15:35.047" v="3"/>
          <ac:picMkLst>
            <pc:docMk/>
            <pc:sldMk cId="2476726148" sldId="258"/>
            <ac:picMk id="1041" creationId="{E6ED52D8-9498-4F95-AF1D-CFBF4EEA1FFD}"/>
          </ac:picMkLst>
        </pc:picChg>
      </pc:sldChg>
      <pc:sldChg chg="addSp delSp">
        <pc:chgData name="Mr R Markey" userId="S::rmarkey@sheldonschool.co.uk::f2116bf1-6cee-481b-8753-0b611c4fcfc3" providerId="AD" clId="Web-{7E51E857-5168-8BA2-B68E-DAE193DDB35E}" dt="2026-01-20T09:16:01.985" v="5"/>
        <pc:sldMkLst>
          <pc:docMk/>
          <pc:sldMk cId="3630815766" sldId="262"/>
        </pc:sldMkLst>
        <pc:picChg chg="add del">
          <ac:chgData name="Mr R Markey" userId="S::rmarkey@sheldonschool.co.uk::f2116bf1-6cee-481b-8753-0b611c4fcfc3" providerId="AD" clId="Web-{7E51E857-5168-8BA2-B68E-DAE193DDB35E}" dt="2026-01-20T09:16:01.985" v="5"/>
          <ac:picMkLst>
            <pc:docMk/>
            <pc:sldMk cId="3630815766" sldId="262"/>
            <ac:picMk id="2" creationId="{76929843-9806-42B1-A11C-713CDF2C36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9A9E-8313-40ED-A22C-A8E4B18C36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audio" Target="../media/media2.m4a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8.jpeg"/><Relationship Id="rId3" Type="http://schemas.microsoft.com/office/2007/relationships/media" Target="../media/media3.m4a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4.m4a"/><Relationship Id="rId7" Type="http://schemas.openxmlformats.org/officeDocument/2006/relationships/image" Target="../media/image3.jpe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3.jpe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187" y="2359894"/>
            <a:ext cx="6400800" cy="1645170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GCSE Presentation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F0D7C0-7C50-2AD7-5428-D9FA073EB991}"/>
              </a:ext>
            </a:extLst>
          </p:cNvPr>
          <p:cNvSpPr/>
          <p:nvPr/>
        </p:nvSpPr>
        <p:spPr>
          <a:xfrm>
            <a:off x="2028648" y="2106687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7ACE8B-4BCC-4013-931A-AF3B49DF87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7"/>
    </mc:Choice>
    <mc:Fallback xmlns="">
      <p:transition spd="slow" advTm="6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enccil : : : A Chair Thing">
            <a:extLst>
              <a:ext uri="{FF2B5EF4-FFF2-40B4-BE49-F238E27FC236}">
                <a16:creationId xmlns:a16="http://schemas.microsoft.com/office/drawing/2014/main" id="{E129299E-8FAA-4165-87C4-F989BCDDC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15154" r="11380" b="5200"/>
          <a:stretch/>
        </p:blipFill>
        <p:spPr bwMode="auto">
          <a:xfrm>
            <a:off x="3707904" y="5052167"/>
            <a:ext cx="1239444" cy="15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ckaging Design – 22 Inspiring Ideas And Best Practices">
            <a:extLst>
              <a:ext uri="{FF2B5EF4-FFF2-40B4-BE49-F238E27FC236}">
                <a16:creationId xmlns:a16="http://schemas.microsoft.com/office/drawing/2014/main" id="{B28F14C8-BC33-4A03-A22B-947C0A6B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7" y="3906596"/>
            <a:ext cx="1929440" cy="1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Off-White Nike Dunk Exclusive Access ...">
            <a:extLst>
              <a:ext uri="{FF2B5EF4-FFF2-40B4-BE49-F238E27FC236}">
                <a16:creationId xmlns:a16="http://schemas.microsoft.com/office/drawing/2014/main" id="{BCCA471A-6EC4-49B9-9FFC-C97D37CE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51" y="3918546"/>
            <a:ext cx="2217795" cy="1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3621"/>
            <a:ext cx="7776863" cy="98911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What is	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?</a:t>
            </a:r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C27C-6791-45B2-A7FA-6108A3516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463" y="1418691"/>
            <a:ext cx="3515517" cy="236752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1800"/>
              <a:t>Graphics is a broad and interesting area of design focusing on both 2D and 3D elements. The focus is often on the appearance of products.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800"/>
          </a:p>
          <a:p>
            <a:pPr marL="0" indent="0">
              <a:spcBef>
                <a:spcPts val="0"/>
              </a:spcBef>
              <a:buNone/>
            </a:pPr>
            <a:endParaRPr lang="en-GB" sz="1800"/>
          </a:p>
          <a:p>
            <a:pPr>
              <a:spcBef>
                <a:spcPts val="0"/>
              </a:spcBef>
            </a:pPr>
            <a:r>
              <a:rPr lang="en-GB" sz="1800"/>
              <a:t>Posters, magazines &amp; websites</a:t>
            </a:r>
          </a:p>
          <a:p>
            <a:pPr>
              <a:spcBef>
                <a:spcPts val="0"/>
              </a:spcBef>
            </a:pPr>
            <a:r>
              <a:rPr lang="en-GB" sz="1800"/>
              <a:t>Packaging and printing</a:t>
            </a:r>
          </a:p>
          <a:p>
            <a:pPr>
              <a:spcBef>
                <a:spcPts val="0"/>
              </a:spcBef>
            </a:pPr>
            <a:r>
              <a:rPr lang="en-GB" sz="1800"/>
              <a:t>Logo design &amp; branding</a:t>
            </a:r>
          </a:p>
          <a:p>
            <a:pPr>
              <a:spcBef>
                <a:spcPts val="0"/>
              </a:spcBef>
            </a:pPr>
            <a:r>
              <a:rPr lang="en-GB" sz="1800"/>
              <a:t>Fonts &amp; lettering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BE6A1-7E03-40D4-9A36-E044C1A4FE18}"/>
              </a:ext>
            </a:extLst>
          </p:cNvPr>
          <p:cNvSpPr/>
          <p:nvPr/>
        </p:nvSpPr>
        <p:spPr>
          <a:xfrm>
            <a:off x="3306319" y="28641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</a:rPr>
              <a:t>Graphic Products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F361C4-4FBE-4B88-891D-74248C2B932D}"/>
              </a:ext>
            </a:extLst>
          </p:cNvPr>
          <p:cNvSpPr txBox="1">
            <a:spLocks/>
          </p:cNvSpPr>
          <p:nvPr/>
        </p:nvSpPr>
        <p:spPr>
          <a:xfrm>
            <a:off x="790463" y="4768642"/>
            <a:ext cx="4258816" cy="1766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800"/>
              <a:t>Packaging</a:t>
            </a:r>
          </a:p>
          <a:p>
            <a:pPr>
              <a:spcBef>
                <a:spcPts val="0"/>
              </a:spcBef>
            </a:pPr>
            <a:r>
              <a:rPr lang="en-GB" sz="1800"/>
              <a:t>Pop-up toys</a:t>
            </a:r>
          </a:p>
          <a:p>
            <a:pPr>
              <a:spcBef>
                <a:spcPts val="0"/>
              </a:spcBef>
            </a:pPr>
            <a:r>
              <a:rPr lang="en-GB" sz="1800"/>
              <a:t>Pop-up furniture</a:t>
            </a:r>
          </a:p>
          <a:p>
            <a:pPr>
              <a:spcBef>
                <a:spcPts val="0"/>
              </a:spcBef>
            </a:pPr>
            <a:endParaRPr lang="en-GB" sz="1800"/>
          </a:p>
          <a:p>
            <a:pPr>
              <a:spcBef>
                <a:spcPts val="0"/>
              </a:spcBef>
            </a:pPr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A0D382-EA10-4109-B49E-E12409F3F3ED}"/>
              </a:ext>
            </a:extLst>
          </p:cNvPr>
          <p:cNvSpPr txBox="1"/>
          <p:nvPr/>
        </p:nvSpPr>
        <p:spPr>
          <a:xfrm>
            <a:off x="790463" y="4445470"/>
            <a:ext cx="516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Graphic Products </a:t>
            </a:r>
            <a:r>
              <a:rPr lang="en-GB" sz="1800"/>
              <a:t>are 3D, including: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579E4-9A07-4019-8E21-FF662B8CFD6D}"/>
              </a:ext>
            </a:extLst>
          </p:cNvPr>
          <p:cNvSpPr txBox="1"/>
          <p:nvPr/>
        </p:nvSpPr>
        <p:spPr>
          <a:xfrm>
            <a:off x="757689" y="2704274"/>
            <a:ext cx="516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/>
              <a:t>Graphic Design </a:t>
            </a:r>
            <a:r>
              <a:rPr lang="en-GB"/>
              <a:t>is generally 2D</a:t>
            </a:r>
          </a:p>
        </p:txBody>
      </p:sp>
      <p:pic>
        <p:nvPicPr>
          <p:cNvPr id="2" name="Picture 2" descr="The 25 Most Famous Graphic Designers Of All Time - 2024">
            <a:extLst>
              <a:ext uri="{FF2B5EF4-FFF2-40B4-BE49-F238E27FC236}">
                <a16:creationId xmlns:a16="http://schemas.microsoft.com/office/drawing/2014/main" id="{6DFE8A2D-8CE1-4B63-A6D0-592D1A29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41" y="1026834"/>
            <a:ext cx="2123497" cy="13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conic British road sign of two schoolchildren crossing updated by Margaret  Calvert following degradation | The Independent | The Independent">
            <a:extLst>
              <a:ext uri="{FF2B5EF4-FFF2-40B4-BE49-F238E27FC236}">
                <a16:creationId xmlns:a16="http://schemas.microsoft.com/office/drawing/2014/main" id="{C198F3F9-4D55-4941-8366-C1951E64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6" y="1124979"/>
            <a:ext cx="1387584" cy="104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Donald's' packaging designed to reflect brand's &quot;playful point-of-view&quot;">
            <a:extLst>
              <a:ext uri="{FF2B5EF4-FFF2-40B4-BE49-F238E27FC236}">
                <a16:creationId xmlns:a16="http://schemas.microsoft.com/office/drawing/2014/main" id="{189C46A4-161F-405B-8D04-0E540D4C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4" y="2414165"/>
            <a:ext cx="2475352" cy="13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4D0D276-27CF-4137-A80A-357E61ADF2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7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6"/>
    </mc:Choice>
    <mc:Fallback xmlns="">
      <p:transition spd="slow" advTm="2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44FA8B18-3B7F-4C17-B35D-160A2B1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53" y="2344787"/>
            <a:ext cx="1349375" cy="10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8600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0786" y="36350"/>
            <a:ext cx="5987008" cy="114300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Yr10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560" y="1957604"/>
            <a:ext cx="5400600" cy="46371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/>
              <a:t>Logo design</a:t>
            </a:r>
          </a:p>
          <a:p>
            <a:r>
              <a:rPr lang="en-GB" sz="2400" dirty="0">
                <a:ea typeface="Calibri"/>
                <a:cs typeface="Calibri"/>
              </a:rPr>
              <a:t>‘Trainer packaging’ project</a:t>
            </a:r>
            <a:endParaRPr lang="en-GB" dirty="0"/>
          </a:p>
          <a:p>
            <a:r>
              <a:rPr lang="en-GB" sz="2400" dirty="0"/>
              <a:t>Architectural toy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Mock NEA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NEA - GCSE major project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59A940-F492-48CE-8751-A41AAD1B49B8}"/>
              </a:ext>
            </a:extLst>
          </p:cNvPr>
          <p:cNvSpPr/>
          <p:nvPr/>
        </p:nvSpPr>
        <p:spPr>
          <a:xfrm>
            <a:off x="4028898" y="65616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4B312-4356-4DE8-80A7-12ABFA0B6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664200" y="899562"/>
            <a:ext cx="1097676" cy="128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502972D-DBFA-45AA-BA8A-49903728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55" y="976691"/>
            <a:ext cx="1226613" cy="125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9188967-D2B7-4BEC-A9BE-EADEC91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91" y="996854"/>
            <a:ext cx="1757504" cy="124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wooden puzzle on a white surface&#10;&#10;Description automatically generated">
            <a:extLst>
              <a:ext uri="{FF2B5EF4-FFF2-40B4-BE49-F238E27FC236}">
                <a16:creationId xmlns:a16="http://schemas.microsoft.com/office/drawing/2014/main" id="{60147C2A-6DCC-4E7B-18A1-A78633F6D65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0275" t="26140" r="18557" b="19280"/>
          <a:stretch/>
        </p:blipFill>
        <p:spPr>
          <a:xfrm>
            <a:off x="5852060" y="2346357"/>
            <a:ext cx="1157470" cy="139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wooden cube with holes&#10;&#10;Description automatically generated">
            <a:extLst>
              <a:ext uri="{FF2B5EF4-FFF2-40B4-BE49-F238E27FC236}">
                <a16:creationId xmlns:a16="http://schemas.microsoft.com/office/drawing/2014/main" id="{86403A18-6878-F0A2-E387-0F4D0DF49A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7120" t="11459" r="14581" b="31588"/>
          <a:stretch/>
        </p:blipFill>
        <p:spPr>
          <a:xfrm>
            <a:off x="7041551" y="3504436"/>
            <a:ext cx="1769107" cy="19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110E2F07-E882-429B-AE5E-9C0A428E1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6788.43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2" name="Picture 2" descr="The Best Special Edition Sneaker Boxes Ever">
            <a:extLst>
              <a:ext uri="{FF2B5EF4-FFF2-40B4-BE49-F238E27FC236}">
                <a16:creationId xmlns:a16="http://schemas.microsoft.com/office/drawing/2014/main" id="{76929843-9806-42B1-A11C-713CDF2C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01" y="3886668"/>
            <a:ext cx="3484339" cy="20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8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80"/>
    </mc:Choice>
    <mc:Fallback xmlns="">
      <p:transition spd="slow" advTm="65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8600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230" y="1843464"/>
            <a:ext cx="4360573" cy="5005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Contextual Challenges are provided by AQA. Examples of Project Contexts:</a:t>
            </a:r>
            <a:endParaRPr lang="en-GB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High Profile Activity or Event.</a:t>
            </a: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Keeping Fit and Active</a:t>
            </a: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Working Towards a Sustainable Future.</a:t>
            </a:r>
            <a:endParaRPr lang="en-GB" sz="1800" dirty="0">
              <a:ea typeface="Calibri"/>
              <a:cs typeface="Calibri"/>
            </a:endParaRPr>
          </a:p>
          <a:p>
            <a:endParaRPr lang="en-GB" sz="1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/>
              <a:t>Product outcomes are developed by students using the skills and knowledge developed in Yr10.</a:t>
            </a:r>
            <a:r>
              <a:rPr lang="en-GB" sz="1400" dirty="0"/>
              <a:t> </a:t>
            </a:r>
            <a:endParaRPr lang="en-GB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9F5596BD-C346-41E2-8C07-9F87CC9C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86" y="36350"/>
            <a:ext cx="5987008" cy="114300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Yr11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82791-7BEC-482E-BD79-BF9E087F4512}"/>
              </a:ext>
            </a:extLst>
          </p:cNvPr>
          <p:cNvSpPr/>
          <p:nvPr/>
        </p:nvSpPr>
        <p:spPr>
          <a:xfrm>
            <a:off x="4028898" y="65616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5BD0A65-D7A1-4228-9643-3094608C9A17}"/>
              </a:ext>
            </a:extLst>
          </p:cNvPr>
          <p:cNvSpPr txBox="1">
            <a:spLocks/>
          </p:cNvSpPr>
          <p:nvPr/>
        </p:nvSpPr>
        <p:spPr>
          <a:xfrm>
            <a:off x="3425103" y="485800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Major Project</a:t>
            </a:r>
          </a:p>
        </p:txBody>
      </p:sp>
      <p:pic>
        <p:nvPicPr>
          <p:cNvPr id="2" name="Picture 1" descr="A cover of a book with arrows&#10;&#10;Description automatically generated">
            <a:extLst>
              <a:ext uri="{FF2B5EF4-FFF2-40B4-BE49-F238E27FC236}">
                <a16:creationId xmlns:a16="http://schemas.microsoft.com/office/drawing/2014/main" id="{0BF3F3C1-4470-970B-D914-D45531B19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0000">
            <a:off x="5385707" y="1736952"/>
            <a:ext cx="2645229" cy="376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1AEDFB1-BC06-4076-A227-BF9C238F89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2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7"/>
    </mc:Choice>
    <mc:Fallback xmlns="">
      <p:transition spd="slow" advTm="48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8600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79930" y="1904776"/>
            <a:ext cx="6182421" cy="27809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/>
              <a:t>It’s </a:t>
            </a:r>
            <a:r>
              <a:rPr lang="en-GB" sz="2000" b="1"/>
              <a:t>fun</a:t>
            </a:r>
            <a:r>
              <a:rPr lang="en-GB" sz="2000"/>
              <a:t> and </a:t>
            </a:r>
            <a:r>
              <a:rPr lang="en-GB" sz="2000" b="1"/>
              <a:t>creative</a:t>
            </a:r>
          </a:p>
          <a:p>
            <a:r>
              <a:rPr lang="en-GB" sz="2000"/>
              <a:t>Blend of </a:t>
            </a:r>
            <a:r>
              <a:rPr lang="en-GB" sz="2000" b="1"/>
              <a:t>practical</a:t>
            </a:r>
            <a:r>
              <a:rPr lang="en-GB" sz="2000"/>
              <a:t>, </a:t>
            </a:r>
            <a:r>
              <a:rPr lang="en-GB" sz="2000" b="1"/>
              <a:t>design</a:t>
            </a:r>
            <a:r>
              <a:rPr lang="en-GB" sz="2000"/>
              <a:t> work and </a:t>
            </a:r>
            <a:r>
              <a:rPr lang="en-GB" sz="2000" b="1"/>
              <a:t>theory</a:t>
            </a:r>
            <a:endParaRPr lang="en-GB" sz="2000" b="1">
              <a:ea typeface="Calibri"/>
              <a:cs typeface="Calibri"/>
            </a:endParaRPr>
          </a:p>
          <a:p>
            <a:r>
              <a:rPr lang="en-GB" sz="2000"/>
              <a:t>Passion for </a:t>
            </a:r>
            <a:r>
              <a:rPr lang="en-GB" sz="2000" b="1"/>
              <a:t>everything related to Graphic design</a:t>
            </a:r>
            <a:endParaRPr lang="en-GB" sz="2000">
              <a:ea typeface="Calibri"/>
              <a:cs typeface="Calibri"/>
            </a:endParaRPr>
          </a:p>
          <a:p>
            <a:r>
              <a:rPr lang="en-GB" sz="2000"/>
              <a:t>To </a:t>
            </a:r>
            <a:r>
              <a:rPr lang="en-GB" sz="2000" b="1"/>
              <a:t>develop your own brand </a:t>
            </a:r>
            <a:r>
              <a:rPr lang="en-GB" sz="2000"/>
              <a:t>/ merchandise</a:t>
            </a:r>
            <a:endParaRPr lang="en-GB" sz="2000">
              <a:ea typeface="Calibri"/>
              <a:cs typeface="Calibri"/>
            </a:endParaRPr>
          </a:p>
          <a:p>
            <a:pPr marL="0" indent="0">
              <a:buNone/>
            </a:pPr>
            <a:endParaRPr lang="en-GB" sz="2000"/>
          </a:p>
          <a:p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90BA161-BA95-43C1-824D-CDEB53EA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351653"/>
            <a:ext cx="7776863" cy="98911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Why choose	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74C11-45DD-4911-8A48-823AAF120986}"/>
              </a:ext>
            </a:extLst>
          </p:cNvPr>
          <p:cNvSpPr/>
          <p:nvPr/>
        </p:nvSpPr>
        <p:spPr>
          <a:xfrm>
            <a:off x="3594351" y="316673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AE932-908C-4CB4-9A6F-201239D93E3A}"/>
              </a:ext>
            </a:extLst>
          </p:cNvPr>
          <p:cNvSpPr txBox="1"/>
          <p:nvPr/>
        </p:nvSpPr>
        <p:spPr>
          <a:xfrm>
            <a:off x="878954" y="3798619"/>
            <a:ext cx="7509470" cy="16466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2000"/>
              <a:t>It could lead to careers in:</a:t>
            </a:r>
          </a:p>
          <a:p>
            <a:endParaRPr lang="en-GB" sz="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Graphic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Interior/set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Marketing &amp;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Game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and many more…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FC2C54-0DF4-4FBF-8D98-56EBF29BBE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35"/>
    </mc:Choice>
    <mc:Fallback xmlns="">
      <p:transition spd="slow" advTm="60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9" ma:contentTypeDescription="Create a new document." ma:contentTypeScope="" ma:versionID="ec479720a77b54a9a161dfeacf115348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5b61eac5bddb520ea4d1e5d8990ac6b9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870B8E-AB97-4F01-A651-D9856252C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02c47-b874-48cc-a549-edbfdf7d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4B08D-F2CB-4195-8540-D20A80F05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676BAD-6325-4C00-9984-C379075FD7AA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9cf02c47-b874-48cc-a549-edbfdf7d866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200</Words>
  <Application>Microsoft Office PowerPoint</Application>
  <PresentationFormat>On-screen Show (4:3)</PresentationFormat>
  <Paragraphs>52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What is            ?</vt:lpstr>
      <vt:lpstr>Yr10</vt:lpstr>
      <vt:lpstr>Yr11</vt:lpstr>
      <vt:lpstr>Why choose            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Lewis (Assistant Head)</dc:creator>
  <cp:lastModifiedBy>Mr Fawcett</cp:lastModifiedBy>
  <cp:revision>20</cp:revision>
  <dcterms:created xsi:type="dcterms:W3CDTF">2014-09-23T13:42:08Z</dcterms:created>
  <dcterms:modified xsi:type="dcterms:W3CDTF">2026-01-20T09:16:07Z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</Properties>
</file>