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684" r:id="rId6"/>
    <p:sldMasterId id="2147483696" r:id="rId7"/>
  </p:sldMasterIdLst>
  <p:notesMasterIdLst>
    <p:notesMasterId r:id="rId27"/>
  </p:notesMasterIdLst>
  <p:sldIdLst>
    <p:sldId id="256" r:id="rId8"/>
    <p:sldId id="355" r:id="rId9"/>
    <p:sldId id="366" r:id="rId10"/>
    <p:sldId id="358" r:id="rId11"/>
    <p:sldId id="359" r:id="rId12"/>
    <p:sldId id="367" r:id="rId13"/>
    <p:sldId id="361" r:id="rId14"/>
    <p:sldId id="362" r:id="rId15"/>
    <p:sldId id="363" r:id="rId16"/>
    <p:sldId id="257" r:id="rId17"/>
    <p:sldId id="259" r:id="rId18"/>
    <p:sldId id="261" r:id="rId19"/>
    <p:sldId id="262" r:id="rId20"/>
    <p:sldId id="263" r:id="rId21"/>
    <p:sldId id="264" r:id="rId22"/>
    <p:sldId id="265" r:id="rId23"/>
    <p:sldId id="280" r:id="rId24"/>
    <p:sldId id="368" r:id="rId25"/>
    <p:sldId id="273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D6FF"/>
    <a:srgbClr val="B7A368"/>
    <a:srgbClr val="742F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232960-1FD1-6BB0-6312-7C662942A233}" v="1" dt="2026-01-20T11:50:15.7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7122" autoAdjust="0"/>
  </p:normalViewPr>
  <p:slideViewPr>
    <p:cSldViewPr>
      <p:cViewPr varScale="1">
        <p:scale>
          <a:sx n="96" d="100"/>
          <a:sy n="96" d="100"/>
        </p:scale>
        <p:origin x="20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 R Markey" userId="S::rmarkey@sheldonschool.co.uk::f2116bf1-6cee-481b-8753-0b611c4fcfc3" providerId="AD" clId="Web-{AF232960-1FD1-6BB0-6312-7C662942A233}"/>
    <pc:docChg chg="modSld">
      <pc:chgData name="Mr R Markey" userId="S::rmarkey@sheldonschool.co.uk::f2116bf1-6cee-481b-8753-0b611c4fcfc3" providerId="AD" clId="Web-{AF232960-1FD1-6BB0-6312-7C662942A233}" dt="2026-01-20T11:50:15.795" v="0"/>
      <pc:docMkLst>
        <pc:docMk/>
      </pc:docMkLst>
      <pc:sldChg chg="delSp delAnim">
        <pc:chgData name="Mr R Markey" userId="S::rmarkey@sheldonschool.co.uk::f2116bf1-6cee-481b-8753-0b611c4fcfc3" providerId="AD" clId="Web-{AF232960-1FD1-6BB0-6312-7C662942A233}" dt="2026-01-20T11:50:15.795" v="0"/>
        <pc:sldMkLst>
          <pc:docMk/>
          <pc:sldMk cId="3994157476" sldId="358"/>
        </pc:sldMkLst>
        <pc:picChg chg="del">
          <ac:chgData name="Mr R Markey" userId="S::rmarkey@sheldonschool.co.uk::f2116bf1-6cee-481b-8753-0b611c4fcfc3" providerId="AD" clId="Web-{AF232960-1FD1-6BB0-6312-7C662942A233}" dt="2026-01-20T11:50:15.795" v="0"/>
          <ac:picMkLst>
            <pc:docMk/>
            <pc:sldMk cId="3994157476" sldId="358"/>
            <ac:picMk id="19" creationId="{B8BD8877-2337-40E5-B706-444F86309F39}"/>
          </ac:picMkLst>
        </pc:picChg>
      </pc:sldChg>
    </pc:docChg>
  </pc:docChgLst>
  <pc:docChgLst>
    <pc:chgData name="Mr R Markey" userId="S::rmarkey@sheldonschool.co.uk::f2116bf1-6cee-481b-8753-0b611c4fcfc3" providerId="AD" clId="Web-{18F5F78C-CD80-F6B9-90ED-4D78C73E0542}"/>
    <pc:docChg chg="modSld">
      <pc:chgData name="Mr R Markey" userId="S::rmarkey@sheldonschool.co.uk::f2116bf1-6cee-481b-8753-0b611c4fcfc3" providerId="AD" clId="Web-{18F5F78C-CD80-F6B9-90ED-4D78C73E0542}" dt="2026-01-16T11:20:55.757" v="0" actId="1076"/>
      <pc:docMkLst>
        <pc:docMk/>
      </pc:docMkLst>
      <pc:sldChg chg="modSp">
        <pc:chgData name="Mr R Markey" userId="S::rmarkey@sheldonschool.co.uk::f2116bf1-6cee-481b-8753-0b611c4fcfc3" providerId="AD" clId="Web-{18F5F78C-CD80-F6B9-90ED-4D78C73E0542}" dt="2026-01-16T11:20:55.757" v="0" actId="1076"/>
        <pc:sldMkLst>
          <pc:docMk/>
          <pc:sldMk cId="3994157476" sldId="358"/>
        </pc:sldMkLst>
      </pc:sldChg>
    </pc:docChg>
  </pc:docChgLst>
  <pc:docChgLst>
    <pc:chgData name="Miss Davis" userId="58d3e65d-c34b-4777-918d-c43897445171" providerId="ADAL" clId="{56F0C015-65AA-49E0-8804-CCEA3CC5925D}"/>
    <pc:docChg chg="custSel modSld">
      <pc:chgData name="Miss Davis" userId="58d3e65d-c34b-4777-918d-c43897445171" providerId="ADAL" clId="{56F0C015-65AA-49E0-8804-CCEA3CC5925D}" dt="2026-01-16T13:54:01.705" v="41" actId="1076"/>
      <pc:docMkLst>
        <pc:docMk/>
      </pc:docMkLst>
      <pc:sldChg chg="addSp delSp modSp mod">
        <pc:chgData name="Miss Davis" userId="58d3e65d-c34b-4777-918d-c43897445171" providerId="ADAL" clId="{56F0C015-65AA-49E0-8804-CCEA3CC5925D}" dt="2026-01-16T13:54:01.705" v="41" actId="1076"/>
        <pc:sldMkLst>
          <pc:docMk/>
          <pc:sldMk cId="2306427962" sldId="259"/>
        </pc:sldMkLst>
        <pc:picChg chg="add mod">
          <ac:chgData name="Miss Davis" userId="58d3e65d-c34b-4777-918d-c43897445171" providerId="ADAL" clId="{56F0C015-65AA-49E0-8804-CCEA3CC5925D}" dt="2026-01-16T13:53:49.874" v="38" actId="1076"/>
          <ac:picMkLst>
            <pc:docMk/>
            <pc:sldMk cId="2306427962" sldId="259"/>
            <ac:picMk id="5" creationId="{F14141E4-D560-9983-BBF9-6FAC096D1468}"/>
          </ac:picMkLst>
        </pc:picChg>
        <pc:picChg chg="add mod">
          <ac:chgData name="Miss Davis" userId="58d3e65d-c34b-4777-918d-c43897445171" providerId="ADAL" clId="{56F0C015-65AA-49E0-8804-CCEA3CC5925D}" dt="2026-01-16T13:54:01.705" v="41" actId="1076"/>
          <ac:picMkLst>
            <pc:docMk/>
            <pc:sldMk cId="2306427962" sldId="259"/>
            <ac:picMk id="7" creationId="{1895A7D8-D7BC-DB65-DFBF-1696B975A771}"/>
          </ac:picMkLst>
        </pc:picChg>
      </pc:sldChg>
      <pc:sldChg chg="addSp delSp modSp mod delAnim">
        <pc:chgData name="Miss Davis" userId="58d3e65d-c34b-4777-918d-c43897445171" providerId="ADAL" clId="{56F0C015-65AA-49E0-8804-CCEA3CC5925D}" dt="2026-01-16T13:52:10.019" v="17" actId="1076"/>
        <pc:sldMkLst>
          <pc:docMk/>
          <pc:sldMk cId="354387813" sldId="355"/>
        </pc:sldMkLst>
        <pc:picChg chg="add mod">
          <ac:chgData name="Miss Davis" userId="58d3e65d-c34b-4777-918d-c43897445171" providerId="ADAL" clId="{56F0C015-65AA-49E0-8804-CCEA3CC5925D}" dt="2026-01-16T13:51:38.461" v="7" actId="1076"/>
          <ac:picMkLst>
            <pc:docMk/>
            <pc:sldMk cId="354387813" sldId="355"/>
            <ac:picMk id="3" creationId="{A782C10E-1403-85E0-2D2B-38B68E9107C6}"/>
          </ac:picMkLst>
        </pc:picChg>
        <pc:picChg chg="add mod">
          <ac:chgData name="Miss Davis" userId="58d3e65d-c34b-4777-918d-c43897445171" providerId="ADAL" clId="{56F0C015-65AA-49E0-8804-CCEA3CC5925D}" dt="2026-01-16T13:51:58.117" v="14" actId="1076"/>
          <ac:picMkLst>
            <pc:docMk/>
            <pc:sldMk cId="354387813" sldId="355"/>
            <ac:picMk id="9" creationId="{571B5712-E17A-13E1-0EBB-5DD350EEEC6E}"/>
          </ac:picMkLst>
        </pc:picChg>
        <pc:picChg chg="add mod">
          <ac:chgData name="Miss Davis" userId="58d3e65d-c34b-4777-918d-c43897445171" providerId="ADAL" clId="{56F0C015-65AA-49E0-8804-CCEA3CC5925D}" dt="2026-01-16T13:52:10.019" v="17" actId="1076"/>
          <ac:picMkLst>
            <pc:docMk/>
            <pc:sldMk cId="354387813" sldId="355"/>
            <ac:picMk id="12" creationId="{7B445D21-4256-F9AB-5DD0-993E6A12620E}"/>
          </ac:picMkLst>
        </pc:picChg>
      </pc:sldChg>
      <pc:sldChg chg="addSp delSp modSp mod delAnim">
        <pc:chgData name="Miss Davis" userId="58d3e65d-c34b-4777-918d-c43897445171" providerId="ADAL" clId="{56F0C015-65AA-49E0-8804-CCEA3CC5925D}" dt="2026-01-16T13:53:23.605" v="35" actId="1076"/>
        <pc:sldMkLst>
          <pc:docMk/>
          <pc:sldMk cId="4037739385" sldId="359"/>
        </pc:sldMkLst>
        <pc:spChg chg="mod">
          <ac:chgData name="Miss Davis" userId="58d3e65d-c34b-4777-918d-c43897445171" providerId="ADAL" clId="{56F0C015-65AA-49E0-8804-CCEA3CC5925D}" dt="2026-01-16T13:53:15.525" v="30" actId="1076"/>
          <ac:spMkLst>
            <pc:docMk/>
            <pc:sldMk cId="4037739385" sldId="359"/>
            <ac:spMk id="4" creationId="{00000000-0000-0000-0000-000000000000}"/>
          </ac:spMkLst>
        </pc:spChg>
        <pc:picChg chg="add mod">
          <ac:chgData name="Miss Davis" userId="58d3e65d-c34b-4777-918d-c43897445171" providerId="ADAL" clId="{56F0C015-65AA-49E0-8804-CCEA3CC5925D}" dt="2026-01-16T13:53:19.221" v="32" actId="1076"/>
          <ac:picMkLst>
            <pc:docMk/>
            <pc:sldMk cId="4037739385" sldId="359"/>
            <ac:picMk id="3" creationId="{CD155994-BB48-DE96-DFD7-645F2ECCBC54}"/>
          </ac:picMkLst>
        </pc:picChg>
        <pc:picChg chg="add mod">
          <ac:chgData name="Miss Davis" userId="58d3e65d-c34b-4777-918d-c43897445171" providerId="ADAL" clId="{56F0C015-65AA-49E0-8804-CCEA3CC5925D}" dt="2026-01-16T13:53:16.618" v="31" actId="1076"/>
          <ac:picMkLst>
            <pc:docMk/>
            <pc:sldMk cId="4037739385" sldId="359"/>
            <ac:picMk id="10" creationId="{23B4E5B2-3CC8-A99D-7ED1-22BD8579D41E}"/>
          </ac:picMkLst>
        </pc:picChg>
        <pc:picChg chg="add mod">
          <ac:chgData name="Miss Davis" userId="58d3e65d-c34b-4777-918d-c43897445171" providerId="ADAL" clId="{56F0C015-65AA-49E0-8804-CCEA3CC5925D}" dt="2026-01-16T13:53:23.605" v="35" actId="1076"/>
          <ac:picMkLst>
            <pc:docMk/>
            <pc:sldMk cId="4037739385" sldId="359"/>
            <ac:picMk id="12" creationId="{89E3B28D-034C-8136-10CD-6F8880A8953E}"/>
          </ac:picMkLst>
        </pc:picChg>
      </pc:sldChg>
      <pc:sldChg chg="modSp mod">
        <pc:chgData name="Miss Davis" userId="58d3e65d-c34b-4777-918d-c43897445171" providerId="ADAL" clId="{56F0C015-65AA-49E0-8804-CCEA3CC5925D}" dt="2026-01-16T13:52:21.223" v="18" actId="1076"/>
        <pc:sldMkLst>
          <pc:docMk/>
          <pc:sldMk cId="4040249196" sldId="366"/>
        </pc:sldMkLst>
        <pc:grpChg chg="mod">
          <ac:chgData name="Miss Davis" userId="58d3e65d-c34b-4777-918d-c43897445171" providerId="ADAL" clId="{56F0C015-65AA-49E0-8804-CCEA3CC5925D}" dt="2026-01-16T13:52:21.223" v="18" actId="1076"/>
          <ac:grpSpMkLst>
            <pc:docMk/>
            <pc:sldMk cId="4040249196" sldId="366"/>
            <ac:grpSpMk id="9" creationId="{05680AED-1875-4D70-AE4A-9ED694983CCF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entury Gothic" panose="020B0502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F1EE9DED-761F-430B-A32D-3D289FF3BD29}" type="datetimeFigureOut">
              <a:rPr lang="en-GB" smtClean="0"/>
              <a:pPr/>
              <a:t>20/01/2026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entury Gothic" panose="020B0502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673321D4-0970-40E8-A124-2BDEC0623F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119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When a good geographer looks carefully they can see the smallest detail in the biggest pictures.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B856A-1077-418D-80B9-8FF97D3CE9A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554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UK and overseas, there are large numbers of people living in towns and cities.</a:t>
            </a:r>
          </a:p>
          <a:p>
            <a:r>
              <a:rPr lang="en-GB" dirty="0"/>
              <a:t>Their experiences within and between countries is not the same – why?  How can we reach better equality?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B856A-1077-418D-80B9-8FF97D3CE9A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7219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Why volcanoes erupt (we may even visit one!) – the beauty and the destruction of these events</a:t>
            </a:r>
          </a:p>
          <a:p>
            <a:r>
              <a:rPr lang="en-GB" dirty="0"/>
              <a:t>The impacts of earthquakes – we may be familiar with the idea that the shaking earth can topple a building, but how does a parked car end up looking like this?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B856A-1077-418D-80B9-8FF97D3CE9A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575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It is about how people interact with their surroundings</a:t>
            </a:r>
          </a:p>
          <a:p>
            <a:r>
              <a:rPr lang="en-GB" dirty="0"/>
              <a:t>And understanding the impact of people on the natural world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B856A-1077-418D-80B9-8FF97D3CE9A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979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B856A-1077-418D-80B9-8FF97D3CE9A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273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Steal the transferable skills bit from here https://www.rgs.org/CMSPages/GetFile.aspx?nodeguid=384762cd-5fd8-4c6b-9d8e-f1b426cc6bc2&amp;lang=en-GB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B856A-1077-418D-80B9-8FF97D3CE9A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4683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B856A-1077-418D-80B9-8FF97D3CE9A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9334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B856A-1077-418D-80B9-8FF97D3CE9A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820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622-BAA9-48AE-8300-506D4781F16E}" type="datetimeFigureOut">
              <a:rPr lang="en-GB" smtClean="0"/>
              <a:t>20/01/2026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289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622-BAA9-48AE-8300-506D4781F16E}" type="datetimeFigureOut">
              <a:rPr lang="en-GB" smtClean="0"/>
              <a:t>20/01/2026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303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622-BAA9-48AE-8300-506D4781F16E}" type="datetimeFigureOut">
              <a:rPr lang="en-GB" smtClean="0"/>
              <a:t>20/01/2026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153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400"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C88625AB-E39E-4575-A660-6575332F32F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20/01/2026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65B3FE60-CC7D-41A2-8E79-85350D26D3B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783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C88625AB-E39E-4575-A660-6575332F32F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20/01/2026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65B3FE60-CC7D-41A2-8E79-85350D26D3B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497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25AB-E39E-4575-A660-6575332F32F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20/01/2026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3FE60-CC7D-41A2-8E79-85350D26D3B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7650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Century Gothic" panose="020B0502020202020204" pitchFamily="34" charset="0"/>
              </a:defRPr>
            </a:lvl1pPr>
            <a:lvl2pPr>
              <a:defRPr sz="2400">
                <a:latin typeface="Century Gothic" panose="020B0502020202020204" pitchFamily="34" charset="0"/>
              </a:defRPr>
            </a:lvl2pPr>
            <a:lvl3pPr>
              <a:defRPr sz="2000">
                <a:latin typeface="Century Gothic" panose="020B0502020202020204" pitchFamily="34" charset="0"/>
              </a:defRPr>
            </a:lvl3pPr>
            <a:lvl4pPr>
              <a:defRPr sz="1800">
                <a:latin typeface="Century Gothic" panose="020B0502020202020204" pitchFamily="34" charset="0"/>
              </a:defRPr>
            </a:lvl4pPr>
            <a:lvl5pPr>
              <a:defRPr sz="1800">
                <a:latin typeface="Century Gothic" panose="020B0502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Century Gothic" panose="020B0502020202020204" pitchFamily="34" charset="0"/>
              </a:defRPr>
            </a:lvl1pPr>
            <a:lvl2pPr>
              <a:defRPr sz="2400">
                <a:latin typeface="Century Gothic" panose="020B0502020202020204" pitchFamily="34" charset="0"/>
              </a:defRPr>
            </a:lvl2pPr>
            <a:lvl3pPr>
              <a:defRPr sz="2000">
                <a:latin typeface="Century Gothic" panose="020B0502020202020204" pitchFamily="34" charset="0"/>
              </a:defRPr>
            </a:lvl3pPr>
            <a:lvl4pPr>
              <a:defRPr sz="1800">
                <a:latin typeface="Century Gothic" panose="020B0502020202020204" pitchFamily="34" charset="0"/>
              </a:defRPr>
            </a:lvl4pPr>
            <a:lvl5pPr>
              <a:defRPr sz="1800">
                <a:latin typeface="Century Gothic" panose="020B0502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C88625AB-E39E-4575-A660-6575332F32F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20/01/2026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65B3FE60-CC7D-41A2-8E79-85350D26D3B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18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25AB-E39E-4575-A660-6575332F32F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20/01/2026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3FE60-CC7D-41A2-8E79-85350D26D3B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175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25AB-E39E-4575-A660-6575332F32F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20/01/2026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3FE60-CC7D-41A2-8E79-85350D26D3B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1622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25AB-E39E-4575-A660-6575332F32F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20/01/2026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3FE60-CC7D-41A2-8E79-85350D26D3B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0116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25AB-E39E-4575-A660-6575332F32F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20/01/2026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3FE60-CC7D-41A2-8E79-85350D26D3B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063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622-BAA9-48AE-8300-506D4781F16E}" type="datetimeFigureOut">
              <a:rPr lang="en-GB" smtClean="0"/>
              <a:t>20/01/2026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504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25AB-E39E-4575-A660-6575332F32F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20/01/2026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3FE60-CC7D-41A2-8E79-85350D26D3B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3814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25AB-E39E-4575-A660-6575332F32F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20/01/2026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3FE60-CC7D-41A2-8E79-85350D26D3B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8823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25AB-E39E-4575-A660-6575332F32F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20/01/2026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3FE60-CC7D-41A2-8E79-85350D26D3B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3840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25AB-E39E-4575-A660-6575332F32F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20/01/2026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3FE60-CC7D-41A2-8E79-85350D26D3B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8662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25AB-E39E-4575-A660-6575332F32F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20/01/2026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3FE60-CC7D-41A2-8E79-85350D26D3B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8370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25AB-E39E-4575-A660-6575332F32F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20/01/2026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3FE60-CC7D-41A2-8E79-85350D26D3B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6345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25AB-E39E-4575-A660-6575332F32F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20/01/2026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3FE60-CC7D-41A2-8E79-85350D26D3B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6328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25AB-E39E-4575-A660-6575332F32F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20/01/2026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3FE60-CC7D-41A2-8E79-85350D26D3B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5513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25AB-E39E-4575-A660-6575332F32F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20/01/2026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3FE60-CC7D-41A2-8E79-85350D26D3B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7081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25AB-E39E-4575-A660-6575332F32F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20/01/2026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3FE60-CC7D-41A2-8E79-85350D26D3B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121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622-BAA9-48AE-8300-506D4781F16E}" type="datetimeFigureOut">
              <a:rPr lang="en-GB" smtClean="0"/>
              <a:t>20/01/2026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1993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25AB-E39E-4575-A660-6575332F32F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20/01/2026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3FE60-CC7D-41A2-8E79-85350D26D3B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9433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25AB-E39E-4575-A660-6575332F32F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20/01/2026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3FE60-CC7D-41A2-8E79-85350D26D3B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2486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25AB-E39E-4575-A660-6575332F32F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20/01/2026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3FE60-CC7D-41A2-8E79-85350D26D3B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0157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25AB-E39E-4575-A660-6575332F32F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20/01/2026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3FE60-CC7D-41A2-8E79-85350D26D3B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6939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31"/>
            <a:ext cx="7772400" cy="1470025"/>
          </a:xfrm>
        </p:spPr>
        <p:txBody>
          <a:bodyPr>
            <a:normAutofit/>
          </a:bodyPr>
          <a:lstStyle>
            <a:lvl1pPr>
              <a:defRPr sz="4400"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1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1331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66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99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32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65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99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932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065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6D936602-5475-4604-AA16-92F8FA0D1E3C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32A86CA-8EDA-4C30-B3F4-F628A5CD7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9609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60000" indent="-360000">
              <a:defRPr sz="2800">
                <a:latin typeface="Century Gothic" panose="020B0502020202020204" pitchFamily="34" charset="0"/>
              </a:defRPr>
            </a:lvl1pPr>
            <a:lvl2pPr marL="720000" indent="-360000">
              <a:defRPr sz="2800">
                <a:latin typeface="Century Gothic" panose="020B0502020202020204" pitchFamily="34" charset="0"/>
              </a:defRPr>
            </a:lvl2pPr>
            <a:lvl3pPr marL="1080000" indent="-360000">
              <a:defRPr sz="2800">
                <a:latin typeface="Century Gothic" panose="020B0502020202020204" pitchFamily="34" charset="0"/>
              </a:defRPr>
            </a:lvl3pPr>
            <a:lvl4pPr marL="1440000" indent="-360000">
              <a:defRPr sz="2800">
                <a:latin typeface="Century Gothic" panose="020B0502020202020204" pitchFamily="34" charset="0"/>
              </a:defRPr>
            </a:lvl4pPr>
            <a:lvl5pPr marL="1800000" indent="-360000">
              <a:defRPr sz="28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6D936602-5475-4604-AA16-92F8FA0D1E3C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32A86CA-8EDA-4C30-B3F4-F628A5CD7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4533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4406906"/>
            <a:ext cx="7772400" cy="1362074"/>
          </a:xfrm>
        </p:spPr>
        <p:txBody>
          <a:bodyPr anchor="t">
            <a:noAutofit/>
          </a:bodyPr>
          <a:lstStyle>
            <a:lvl1pPr algn="l">
              <a:defRPr sz="4400" b="1" cap="all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906713"/>
            <a:ext cx="7772400" cy="1500188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133199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2pPr>
            <a:lvl3pPr marL="266396" indent="0">
              <a:buNone/>
              <a:defRPr sz="466">
                <a:solidFill>
                  <a:schemeClr val="tx1">
                    <a:tint val="75000"/>
                  </a:schemeClr>
                </a:solidFill>
              </a:defRPr>
            </a:lvl3pPr>
            <a:lvl4pPr marL="399595" indent="0">
              <a:buNone/>
              <a:defRPr sz="409">
                <a:solidFill>
                  <a:schemeClr val="tx1">
                    <a:tint val="75000"/>
                  </a:schemeClr>
                </a:solidFill>
              </a:defRPr>
            </a:lvl4pPr>
            <a:lvl5pPr marL="532793" indent="0">
              <a:buNone/>
              <a:defRPr sz="409">
                <a:solidFill>
                  <a:schemeClr val="tx1">
                    <a:tint val="75000"/>
                  </a:schemeClr>
                </a:solidFill>
              </a:defRPr>
            </a:lvl5pPr>
            <a:lvl6pPr marL="665991" indent="0">
              <a:buNone/>
              <a:defRPr sz="409">
                <a:solidFill>
                  <a:schemeClr val="tx1">
                    <a:tint val="75000"/>
                  </a:schemeClr>
                </a:solidFill>
              </a:defRPr>
            </a:lvl6pPr>
            <a:lvl7pPr marL="799190" indent="0">
              <a:buNone/>
              <a:defRPr sz="409">
                <a:solidFill>
                  <a:schemeClr val="tx1">
                    <a:tint val="75000"/>
                  </a:schemeClr>
                </a:solidFill>
              </a:defRPr>
            </a:lvl7pPr>
            <a:lvl8pPr marL="932387" indent="0">
              <a:buNone/>
              <a:defRPr sz="409">
                <a:solidFill>
                  <a:schemeClr val="tx1">
                    <a:tint val="75000"/>
                  </a:schemeClr>
                </a:solidFill>
              </a:defRPr>
            </a:lvl8pPr>
            <a:lvl9pPr marL="1065586" indent="0">
              <a:buNone/>
              <a:defRPr sz="40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36602-5475-4604-AA16-92F8FA0D1E3C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A86CA-8EDA-4C30-B3F4-F628A5CD7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1117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>
            <a:normAutofit/>
          </a:bodyPr>
          <a:lstStyle>
            <a:lvl1pPr marL="360000" indent="-360000">
              <a:spcBef>
                <a:spcPts val="0"/>
              </a:spcBef>
              <a:defRPr sz="2800">
                <a:latin typeface="Century Gothic" panose="020B0502020202020204" pitchFamily="34" charset="0"/>
              </a:defRPr>
            </a:lvl1pPr>
            <a:lvl2pPr marL="720000" indent="-360000">
              <a:spcBef>
                <a:spcPts val="0"/>
              </a:spcBef>
              <a:defRPr sz="2800">
                <a:latin typeface="Century Gothic" panose="020B0502020202020204" pitchFamily="34" charset="0"/>
              </a:defRPr>
            </a:lvl2pPr>
            <a:lvl3pPr marL="1080000" indent="-360000">
              <a:spcBef>
                <a:spcPts val="0"/>
              </a:spcBef>
              <a:defRPr sz="2800">
                <a:latin typeface="Century Gothic" panose="020B0502020202020204" pitchFamily="34" charset="0"/>
              </a:defRPr>
            </a:lvl3pPr>
            <a:lvl4pPr marL="1440000" indent="-360000">
              <a:spcBef>
                <a:spcPts val="0"/>
              </a:spcBef>
              <a:defRPr sz="2800">
                <a:latin typeface="Century Gothic" panose="020B0502020202020204" pitchFamily="34" charset="0"/>
              </a:defRPr>
            </a:lvl4pPr>
            <a:lvl5pPr marL="1800000" indent="-360000">
              <a:spcBef>
                <a:spcPts val="0"/>
              </a:spcBef>
              <a:defRPr sz="2800">
                <a:latin typeface="Century Gothic" panose="020B0502020202020204" pitchFamily="34" charset="0"/>
              </a:defRPr>
            </a:lvl5pPr>
            <a:lvl6pPr>
              <a:defRPr sz="525"/>
            </a:lvl6pPr>
            <a:lvl7pPr>
              <a:defRPr sz="525"/>
            </a:lvl7pPr>
            <a:lvl8pPr>
              <a:defRPr sz="525"/>
            </a:lvl8pPr>
            <a:lvl9pPr>
              <a:defRPr sz="5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>
            <a:normAutofit/>
          </a:bodyPr>
          <a:lstStyle>
            <a:lvl1pPr marL="360000" indent="-360000">
              <a:spcBef>
                <a:spcPts val="0"/>
              </a:spcBef>
              <a:defRPr sz="2700">
                <a:latin typeface="Century Gothic" panose="020B0502020202020204" pitchFamily="34" charset="0"/>
              </a:defRPr>
            </a:lvl1pPr>
            <a:lvl2pPr marL="720000" indent="-360000">
              <a:spcBef>
                <a:spcPts val="0"/>
              </a:spcBef>
              <a:defRPr sz="2700">
                <a:latin typeface="Century Gothic" panose="020B0502020202020204" pitchFamily="34" charset="0"/>
              </a:defRPr>
            </a:lvl2pPr>
            <a:lvl3pPr marL="1080000" indent="-360000">
              <a:spcBef>
                <a:spcPts val="0"/>
              </a:spcBef>
              <a:defRPr sz="2700">
                <a:latin typeface="Century Gothic" panose="020B0502020202020204" pitchFamily="34" charset="0"/>
              </a:defRPr>
            </a:lvl3pPr>
            <a:lvl4pPr marL="1440000" indent="-360000">
              <a:spcBef>
                <a:spcPts val="0"/>
              </a:spcBef>
              <a:defRPr sz="2700">
                <a:latin typeface="Century Gothic" panose="020B0502020202020204" pitchFamily="34" charset="0"/>
              </a:defRPr>
            </a:lvl4pPr>
            <a:lvl5pPr marL="1800000" indent="-360000">
              <a:spcBef>
                <a:spcPts val="0"/>
              </a:spcBef>
              <a:defRPr sz="2700">
                <a:latin typeface="Century Gothic" panose="020B0502020202020204" pitchFamily="34" charset="0"/>
              </a:defRPr>
            </a:lvl5pPr>
            <a:lvl6pPr>
              <a:defRPr sz="525"/>
            </a:lvl6pPr>
            <a:lvl7pPr>
              <a:defRPr sz="525"/>
            </a:lvl7pPr>
            <a:lvl8pPr>
              <a:defRPr sz="525"/>
            </a:lvl8pPr>
            <a:lvl9pPr>
              <a:defRPr sz="5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6D936602-5475-4604-AA16-92F8FA0D1E3C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32A86CA-8EDA-4C30-B3F4-F628A5CD7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1334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8" cy="639761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133199" indent="0">
              <a:buNone/>
              <a:defRPr sz="583" b="1"/>
            </a:lvl2pPr>
            <a:lvl3pPr marL="266396" indent="0">
              <a:buNone/>
              <a:defRPr sz="525" b="1"/>
            </a:lvl3pPr>
            <a:lvl4pPr marL="399595" indent="0">
              <a:buNone/>
              <a:defRPr sz="466" b="1"/>
            </a:lvl4pPr>
            <a:lvl5pPr marL="532793" indent="0">
              <a:buNone/>
              <a:defRPr sz="466" b="1"/>
            </a:lvl5pPr>
            <a:lvl6pPr marL="665991" indent="0">
              <a:buNone/>
              <a:defRPr sz="466" b="1"/>
            </a:lvl6pPr>
            <a:lvl7pPr marL="799190" indent="0">
              <a:buNone/>
              <a:defRPr sz="466" b="1"/>
            </a:lvl7pPr>
            <a:lvl8pPr marL="932387" indent="0">
              <a:buNone/>
              <a:defRPr sz="466" b="1"/>
            </a:lvl8pPr>
            <a:lvl9pPr marL="1065586" indent="0">
              <a:buNone/>
              <a:defRPr sz="46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>
            <a:normAutofit/>
          </a:bodyPr>
          <a:lstStyle>
            <a:lvl1pPr marL="360000" indent="-360000">
              <a:defRPr sz="2800"/>
            </a:lvl1pPr>
            <a:lvl2pPr marL="720000" indent="-360000">
              <a:defRPr sz="2800"/>
            </a:lvl2pPr>
            <a:lvl3pPr marL="1080000" indent="-360000">
              <a:defRPr sz="2800"/>
            </a:lvl3pPr>
            <a:lvl4pPr marL="1440000" indent="-360000">
              <a:defRPr sz="2800"/>
            </a:lvl4pPr>
            <a:lvl5pPr marL="1800000" indent="-360000">
              <a:defRPr sz="2800"/>
            </a:lvl5pPr>
            <a:lvl6pPr>
              <a:defRPr sz="466"/>
            </a:lvl6pPr>
            <a:lvl7pPr>
              <a:defRPr sz="466"/>
            </a:lvl7pPr>
            <a:lvl8pPr>
              <a:defRPr sz="466"/>
            </a:lvl8pPr>
            <a:lvl9pPr>
              <a:defRPr sz="4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4"/>
            <a:ext cx="4041775" cy="639761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133199" indent="0">
              <a:buNone/>
              <a:defRPr sz="583" b="1"/>
            </a:lvl2pPr>
            <a:lvl3pPr marL="266396" indent="0">
              <a:buNone/>
              <a:defRPr sz="525" b="1"/>
            </a:lvl3pPr>
            <a:lvl4pPr marL="399595" indent="0">
              <a:buNone/>
              <a:defRPr sz="466" b="1"/>
            </a:lvl4pPr>
            <a:lvl5pPr marL="532793" indent="0">
              <a:buNone/>
              <a:defRPr sz="466" b="1"/>
            </a:lvl5pPr>
            <a:lvl6pPr marL="665991" indent="0">
              <a:buNone/>
              <a:defRPr sz="466" b="1"/>
            </a:lvl6pPr>
            <a:lvl7pPr marL="799190" indent="0">
              <a:buNone/>
              <a:defRPr sz="466" b="1"/>
            </a:lvl7pPr>
            <a:lvl8pPr marL="932387" indent="0">
              <a:buNone/>
              <a:defRPr sz="466" b="1"/>
            </a:lvl8pPr>
            <a:lvl9pPr marL="1065586" indent="0">
              <a:buNone/>
              <a:defRPr sz="46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>
            <a:normAutofit/>
          </a:bodyPr>
          <a:lstStyle>
            <a:lvl1pPr marL="360000" indent="-360000">
              <a:defRPr sz="2800"/>
            </a:lvl1pPr>
            <a:lvl2pPr marL="720000" indent="-360000">
              <a:defRPr sz="2800"/>
            </a:lvl2pPr>
            <a:lvl3pPr marL="1080000" indent="-360000">
              <a:defRPr sz="2800"/>
            </a:lvl3pPr>
            <a:lvl4pPr marL="1440000" indent="-360000">
              <a:defRPr sz="2800"/>
            </a:lvl4pPr>
            <a:lvl5pPr marL="1800000" indent="-360000">
              <a:defRPr sz="2800"/>
            </a:lvl5pPr>
            <a:lvl6pPr>
              <a:defRPr sz="466"/>
            </a:lvl6pPr>
            <a:lvl7pPr>
              <a:defRPr sz="466"/>
            </a:lvl7pPr>
            <a:lvl8pPr>
              <a:defRPr sz="466"/>
            </a:lvl8pPr>
            <a:lvl9pPr>
              <a:defRPr sz="4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36602-5475-4604-AA16-92F8FA0D1E3C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A86CA-8EDA-4C30-B3F4-F628A5CD7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3759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6D936602-5475-4604-AA16-92F8FA0D1E3C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32A86CA-8EDA-4C30-B3F4-F628A5CD7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672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622-BAA9-48AE-8300-506D4781F16E}" type="datetimeFigureOut">
              <a:rPr lang="en-GB" smtClean="0"/>
              <a:t>20/01/2026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670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36602-5475-4604-AA16-92F8FA0D1E3C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A86CA-8EDA-4C30-B3F4-F628A5CD7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3331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1"/>
            <a:ext cx="3008313" cy="1162050"/>
          </a:xfrm>
        </p:spPr>
        <p:txBody>
          <a:bodyPr anchor="b">
            <a:noAutofit/>
          </a:bodyPr>
          <a:lstStyle>
            <a:lvl1pPr algn="l">
              <a:defRPr sz="1399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5"/>
            <a:ext cx="5111751" cy="5853113"/>
          </a:xfrm>
        </p:spPr>
        <p:txBody>
          <a:bodyPr>
            <a:normAutofit/>
          </a:bodyPr>
          <a:lstStyle>
            <a:lvl1pPr>
              <a:defRPr sz="1088"/>
            </a:lvl1pPr>
            <a:lvl2pPr>
              <a:defRPr sz="1088"/>
            </a:lvl2pPr>
            <a:lvl3pPr>
              <a:defRPr sz="1088"/>
            </a:lvl3pPr>
            <a:lvl4pPr>
              <a:defRPr sz="1088"/>
            </a:lvl4pPr>
            <a:lvl5pPr>
              <a:defRPr sz="1088"/>
            </a:lvl5pPr>
            <a:lvl6pPr>
              <a:defRPr sz="583"/>
            </a:lvl6pPr>
            <a:lvl7pPr>
              <a:defRPr sz="583"/>
            </a:lvl7pPr>
            <a:lvl8pPr>
              <a:defRPr sz="583"/>
            </a:lvl8pPr>
            <a:lvl9pPr>
              <a:defRPr sz="5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4"/>
            <a:ext cx="3008313" cy="4691063"/>
          </a:xfrm>
        </p:spPr>
        <p:txBody>
          <a:bodyPr>
            <a:normAutofit/>
          </a:bodyPr>
          <a:lstStyle>
            <a:lvl1pPr marL="0" indent="0">
              <a:buNone/>
              <a:defRPr sz="1088"/>
            </a:lvl1pPr>
            <a:lvl2pPr marL="133199" indent="0">
              <a:buNone/>
              <a:defRPr sz="350"/>
            </a:lvl2pPr>
            <a:lvl3pPr marL="266396" indent="0">
              <a:buNone/>
              <a:defRPr sz="292"/>
            </a:lvl3pPr>
            <a:lvl4pPr marL="399595" indent="0">
              <a:buNone/>
              <a:defRPr sz="263"/>
            </a:lvl4pPr>
            <a:lvl5pPr marL="532793" indent="0">
              <a:buNone/>
              <a:defRPr sz="263"/>
            </a:lvl5pPr>
            <a:lvl6pPr marL="665991" indent="0">
              <a:buNone/>
              <a:defRPr sz="263"/>
            </a:lvl6pPr>
            <a:lvl7pPr marL="799190" indent="0">
              <a:buNone/>
              <a:defRPr sz="263"/>
            </a:lvl7pPr>
            <a:lvl8pPr marL="932387" indent="0">
              <a:buNone/>
              <a:defRPr sz="263"/>
            </a:lvl8pPr>
            <a:lvl9pPr marL="1065586" indent="0">
              <a:buNone/>
              <a:defRPr sz="2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36602-5475-4604-AA16-92F8FA0D1E3C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A86CA-8EDA-4C30-B3F4-F628A5CD7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9800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>
            <a:normAutofit/>
          </a:bodyPr>
          <a:lstStyle>
            <a:lvl1pPr algn="l">
              <a:defRPr sz="1088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932"/>
            </a:lvl1pPr>
            <a:lvl2pPr marL="133199" indent="0">
              <a:buNone/>
              <a:defRPr sz="815"/>
            </a:lvl2pPr>
            <a:lvl3pPr marL="266396" indent="0">
              <a:buNone/>
              <a:defRPr sz="699"/>
            </a:lvl3pPr>
            <a:lvl4pPr marL="399595" indent="0">
              <a:buNone/>
              <a:defRPr sz="583"/>
            </a:lvl4pPr>
            <a:lvl5pPr marL="532793" indent="0">
              <a:buNone/>
              <a:defRPr sz="583"/>
            </a:lvl5pPr>
            <a:lvl6pPr marL="665991" indent="0">
              <a:buNone/>
              <a:defRPr sz="583"/>
            </a:lvl6pPr>
            <a:lvl7pPr marL="799190" indent="0">
              <a:buNone/>
              <a:defRPr sz="583"/>
            </a:lvl7pPr>
            <a:lvl8pPr marL="932387" indent="0">
              <a:buNone/>
              <a:defRPr sz="583"/>
            </a:lvl8pPr>
            <a:lvl9pPr marL="1065586" indent="0">
              <a:buNone/>
              <a:defRPr sz="583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088"/>
            </a:lvl1pPr>
            <a:lvl2pPr marL="133199" indent="0">
              <a:buNone/>
              <a:defRPr sz="350"/>
            </a:lvl2pPr>
            <a:lvl3pPr marL="266396" indent="0">
              <a:buNone/>
              <a:defRPr sz="292"/>
            </a:lvl3pPr>
            <a:lvl4pPr marL="399595" indent="0">
              <a:buNone/>
              <a:defRPr sz="263"/>
            </a:lvl4pPr>
            <a:lvl5pPr marL="532793" indent="0">
              <a:buNone/>
              <a:defRPr sz="263"/>
            </a:lvl5pPr>
            <a:lvl6pPr marL="665991" indent="0">
              <a:buNone/>
              <a:defRPr sz="263"/>
            </a:lvl6pPr>
            <a:lvl7pPr marL="799190" indent="0">
              <a:buNone/>
              <a:defRPr sz="263"/>
            </a:lvl7pPr>
            <a:lvl8pPr marL="932387" indent="0">
              <a:buNone/>
              <a:defRPr sz="263"/>
            </a:lvl8pPr>
            <a:lvl9pPr marL="1065586" indent="0">
              <a:buNone/>
              <a:defRPr sz="2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36602-5475-4604-AA16-92F8FA0D1E3C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A86CA-8EDA-4C30-B3F4-F628A5CD7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3096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36602-5475-4604-AA16-92F8FA0D1E3C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A86CA-8EDA-4C30-B3F4-F628A5CD7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3195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36602-5475-4604-AA16-92F8FA0D1E3C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A86CA-8EDA-4C30-B3F4-F628A5CD7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594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622-BAA9-48AE-8300-506D4781F16E}" type="datetimeFigureOut">
              <a:rPr lang="en-GB" smtClean="0"/>
              <a:t>20/01/2026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756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622-BAA9-48AE-8300-506D4781F16E}" type="datetimeFigureOut">
              <a:rPr lang="en-GB" smtClean="0"/>
              <a:t>20/01/2026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52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622-BAA9-48AE-8300-506D4781F16E}" type="datetimeFigureOut">
              <a:rPr lang="en-GB" smtClean="0"/>
              <a:t>20/01/2026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647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622-BAA9-48AE-8300-506D4781F16E}" type="datetimeFigureOut">
              <a:rPr lang="en-GB" smtClean="0"/>
              <a:t>20/01/2026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350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622-BAA9-48AE-8300-506D4781F16E}" type="datetimeFigureOut">
              <a:rPr lang="en-GB" smtClean="0"/>
              <a:t>20/01/2026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218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77044622-BAA9-48AE-8300-506D4781F16E}" type="datetimeFigureOut">
              <a:rPr lang="en-GB" smtClean="0"/>
              <a:pPr/>
              <a:t>20/01/2026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05E62B8B-E235-4438-BF4F-E515F13BFE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549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625AB-E39E-4575-A660-6575332F32F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20/01/2026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3FE60-CC7D-41A2-8E79-85350D26D3B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007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just" defTabSz="914400" rtl="0" eaLnBrk="1" latinLnBrk="0" hangingPunct="1">
        <a:spcBef>
          <a:spcPts val="0"/>
        </a:spcBef>
        <a:buFont typeface="Arial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just" defTabSz="914400" rtl="0" eaLnBrk="1" latinLnBrk="0" hangingPunct="1">
        <a:spcBef>
          <a:spcPts val="0"/>
        </a:spcBef>
        <a:buFont typeface="Arial" pitchFamily="34" charset="0"/>
        <a:buChar char="–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just" defTabSz="914400" rtl="0" eaLnBrk="1" latinLnBrk="0" hangingPunct="1">
        <a:spcBef>
          <a:spcPts val="0"/>
        </a:spcBef>
        <a:buFont typeface="Arial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just" defTabSz="914400" rtl="0" eaLnBrk="1" latinLnBrk="0" hangingPunct="1">
        <a:spcBef>
          <a:spcPts val="0"/>
        </a:spcBef>
        <a:buFont typeface="Arial" pitchFamily="34" charset="0"/>
        <a:buChar char="–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just" defTabSz="914400" rtl="0" eaLnBrk="1" latinLnBrk="0" hangingPunct="1">
        <a:spcBef>
          <a:spcPts val="0"/>
        </a:spcBef>
        <a:buFont typeface="Arial" pitchFamily="34" charset="0"/>
        <a:buChar char="»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625AB-E39E-4575-A660-6575332F32F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20/01/2026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3FE60-CC7D-41A2-8E79-85350D26D3B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729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just" defTabSz="914400" rtl="0" eaLnBrk="1" latinLnBrk="0" hangingPunct="1">
        <a:spcBef>
          <a:spcPts val="0"/>
        </a:spcBef>
        <a:buFont typeface="Arial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just" defTabSz="914400" rtl="0" eaLnBrk="1" latinLnBrk="0" hangingPunct="1">
        <a:spcBef>
          <a:spcPts val="0"/>
        </a:spcBef>
        <a:buFont typeface="Arial" pitchFamily="34" charset="0"/>
        <a:buChar char="–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just" defTabSz="914400" rtl="0" eaLnBrk="1" latinLnBrk="0" hangingPunct="1">
        <a:spcBef>
          <a:spcPts val="0"/>
        </a:spcBef>
        <a:buFont typeface="Arial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just" defTabSz="914400" rtl="0" eaLnBrk="1" latinLnBrk="0" hangingPunct="1">
        <a:spcBef>
          <a:spcPts val="0"/>
        </a:spcBef>
        <a:buFont typeface="Arial" pitchFamily="34" charset="0"/>
        <a:buChar char="–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just" defTabSz="914400" rtl="0" eaLnBrk="1" latinLnBrk="0" hangingPunct="1">
        <a:spcBef>
          <a:spcPts val="0"/>
        </a:spcBef>
        <a:buFont typeface="Arial" pitchFamily="34" charset="0"/>
        <a:buChar char="»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5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6D936602-5475-4604-AA16-92F8FA0D1E3C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5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5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32A86CA-8EDA-4C30-B3F4-F628A5CD7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459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266396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60000" indent="-360000" algn="just" defTabSz="266396" rtl="0" eaLnBrk="1" latinLnBrk="0" hangingPunct="1">
        <a:spcBef>
          <a:spcPts val="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720000" indent="-360000" algn="just" defTabSz="266396" rtl="0" eaLnBrk="1" latinLnBrk="0" hangingPunct="1">
        <a:spcBef>
          <a:spcPts val="0"/>
        </a:spcBef>
        <a:buFont typeface="Arial" panose="020B0604020202020204" pitchFamily="34" charset="0"/>
        <a:buChar char="–"/>
        <a:defRPr sz="2800" b="1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80000" indent="-360000" algn="just" defTabSz="266396" rtl="0" eaLnBrk="1" latinLnBrk="0" hangingPunct="1">
        <a:spcBef>
          <a:spcPts val="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440000" indent="-360000" algn="just" defTabSz="266396" rtl="0" eaLnBrk="1" latinLnBrk="0" hangingPunct="1">
        <a:spcBef>
          <a:spcPts val="0"/>
        </a:spcBef>
        <a:buFont typeface="Arial" panose="020B0604020202020204" pitchFamily="34" charset="0"/>
        <a:buChar char="–"/>
        <a:defRPr sz="2800" b="1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00000" indent="-360000" algn="just" defTabSz="266396" rtl="0" eaLnBrk="1" latinLnBrk="0" hangingPunct="1">
        <a:spcBef>
          <a:spcPts val="0"/>
        </a:spcBef>
        <a:buFont typeface="Arial" panose="020B0604020202020204" pitchFamily="34" charset="0"/>
        <a:buChar char="»"/>
        <a:defRPr sz="2800" b="1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732590" indent="-66599" algn="l" defTabSz="266396" rtl="0" eaLnBrk="1" latinLnBrk="0" hangingPunct="1">
        <a:spcBef>
          <a:spcPct val="20000"/>
        </a:spcBef>
        <a:buFont typeface="Arial" panose="020B0604020202020204" pitchFamily="34" charset="0"/>
        <a:buChar char="•"/>
        <a:defRPr sz="583" kern="1200">
          <a:solidFill>
            <a:schemeClr val="tx1"/>
          </a:solidFill>
          <a:latin typeface="+mn-lt"/>
          <a:ea typeface="+mn-ea"/>
          <a:cs typeface="+mn-cs"/>
        </a:defRPr>
      </a:lvl6pPr>
      <a:lvl7pPr marL="865789" indent="-66599" algn="l" defTabSz="266396" rtl="0" eaLnBrk="1" latinLnBrk="0" hangingPunct="1">
        <a:spcBef>
          <a:spcPct val="20000"/>
        </a:spcBef>
        <a:buFont typeface="Arial" panose="020B0604020202020204" pitchFamily="34" charset="0"/>
        <a:buChar char="•"/>
        <a:defRPr sz="583" kern="1200">
          <a:solidFill>
            <a:schemeClr val="tx1"/>
          </a:solidFill>
          <a:latin typeface="+mn-lt"/>
          <a:ea typeface="+mn-ea"/>
          <a:cs typeface="+mn-cs"/>
        </a:defRPr>
      </a:lvl7pPr>
      <a:lvl8pPr marL="998987" indent="-66599" algn="l" defTabSz="266396" rtl="0" eaLnBrk="1" latinLnBrk="0" hangingPunct="1">
        <a:spcBef>
          <a:spcPct val="20000"/>
        </a:spcBef>
        <a:buFont typeface="Arial" panose="020B0604020202020204" pitchFamily="34" charset="0"/>
        <a:buChar char="•"/>
        <a:defRPr sz="583" kern="1200">
          <a:solidFill>
            <a:schemeClr val="tx1"/>
          </a:solidFill>
          <a:latin typeface="+mn-lt"/>
          <a:ea typeface="+mn-ea"/>
          <a:cs typeface="+mn-cs"/>
        </a:defRPr>
      </a:lvl8pPr>
      <a:lvl9pPr marL="1132186" indent="-66599" algn="l" defTabSz="266396" rtl="0" eaLnBrk="1" latinLnBrk="0" hangingPunct="1">
        <a:spcBef>
          <a:spcPct val="20000"/>
        </a:spcBef>
        <a:buFont typeface="Arial" panose="020B0604020202020204" pitchFamily="34" charset="0"/>
        <a:buChar char="•"/>
        <a:defRPr sz="58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66396" rtl="0" eaLnBrk="1" latinLnBrk="0" hangingPunct="1">
        <a:defRPr sz="525" kern="1200">
          <a:solidFill>
            <a:schemeClr val="tx1"/>
          </a:solidFill>
          <a:latin typeface="+mn-lt"/>
          <a:ea typeface="+mn-ea"/>
          <a:cs typeface="+mn-cs"/>
        </a:defRPr>
      </a:lvl1pPr>
      <a:lvl2pPr marL="133199" algn="l" defTabSz="266396" rtl="0" eaLnBrk="1" latinLnBrk="0" hangingPunct="1">
        <a:defRPr sz="525" kern="1200">
          <a:solidFill>
            <a:schemeClr val="tx1"/>
          </a:solidFill>
          <a:latin typeface="+mn-lt"/>
          <a:ea typeface="+mn-ea"/>
          <a:cs typeface="+mn-cs"/>
        </a:defRPr>
      </a:lvl2pPr>
      <a:lvl3pPr marL="266396" algn="l" defTabSz="266396" rtl="0" eaLnBrk="1" latinLnBrk="0" hangingPunct="1">
        <a:defRPr sz="525" kern="1200">
          <a:solidFill>
            <a:schemeClr val="tx1"/>
          </a:solidFill>
          <a:latin typeface="+mn-lt"/>
          <a:ea typeface="+mn-ea"/>
          <a:cs typeface="+mn-cs"/>
        </a:defRPr>
      </a:lvl3pPr>
      <a:lvl4pPr marL="399595" algn="l" defTabSz="266396" rtl="0" eaLnBrk="1" latinLnBrk="0" hangingPunct="1">
        <a:defRPr sz="525" kern="1200">
          <a:solidFill>
            <a:schemeClr val="tx1"/>
          </a:solidFill>
          <a:latin typeface="+mn-lt"/>
          <a:ea typeface="+mn-ea"/>
          <a:cs typeface="+mn-cs"/>
        </a:defRPr>
      </a:lvl4pPr>
      <a:lvl5pPr marL="532793" algn="l" defTabSz="266396" rtl="0" eaLnBrk="1" latinLnBrk="0" hangingPunct="1">
        <a:defRPr sz="525" kern="1200">
          <a:solidFill>
            <a:schemeClr val="tx1"/>
          </a:solidFill>
          <a:latin typeface="+mn-lt"/>
          <a:ea typeface="+mn-ea"/>
          <a:cs typeface="+mn-cs"/>
        </a:defRPr>
      </a:lvl5pPr>
      <a:lvl6pPr marL="665991" algn="l" defTabSz="266396" rtl="0" eaLnBrk="1" latinLnBrk="0" hangingPunct="1">
        <a:defRPr sz="525" kern="1200">
          <a:solidFill>
            <a:schemeClr val="tx1"/>
          </a:solidFill>
          <a:latin typeface="+mn-lt"/>
          <a:ea typeface="+mn-ea"/>
          <a:cs typeface="+mn-cs"/>
        </a:defRPr>
      </a:lvl6pPr>
      <a:lvl7pPr marL="799190" algn="l" defTabSz="266396" rtl="0" eaLnBrk="1" latinLnBrk="0" hangingPunct="1">
        <a:defRPr sz="525" kern="1200">
          <a:solidFill>
            <a:schemeClr val="tx1"/>
          </a:solidFill>
          <a:latin typeface="+mn-lt"/>
          <a:ea typeface="+mn-ea"/>
          <a:cs typeface="+mn-cs"/>
        </a:defRPr>
      </a:lvl7pPr>
      <a:lvl8pPr marL="932387" algn="l" defTabSz="266396" rtl="0" eaLnBrk="1" latinLnBrk="0" hangingPunct="1">
        <a:defRPr sz="525" kern="1200">
          <a:solidFill>
            <a:schemeClr val="tx1"/>
          </a:solidFill>
          <a:latin typeface="+mn-lt"/>
          <a:ea typeface="+mn-ea"/>
          <a:cs typeface="+mn-cs"/>
        </a:defRPr>
      </a:lvl8pPr>
      <a:lvl9pPr marL="1065586" algn="l" defTabSz="266396" rtl="0" eaLnBrk="1" latinLnBrk="0" hangingPunct="1">
        <a:defRPr sz="5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ocqn2FXWwbM?start=48&amp;feature=oembed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5.xml"/><Relationship Id="rId5" Type="http://schemas.microsoft.com/office/2007/relationships/hdphoto" Target="../media/hdphoto2.wdp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Relationship Id="rId9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1.png"/><Relationship Id="rId1" Type="http://schemas.openxmlformats.org/officeDocument/2006/relationships/tags" Target="../tags/tag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EDBF1-FBAE-4A43-94DD-6CD916B987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000" y="1993899"/>
            <a:ext cx="8636000" cy="2878023"/>
          </a:xfrm>
        </p:spPr>
        <p:txBody>
          <a:bodyPr>
            <a:noAutofit/>
          </a:bodyPr>
          <a:lstStyle/>
          <a:p>
            <a:r>
              <a:rPr lang="en-GB" sz="8000" b="1">
                <a:solidFill>
                  <a:schemeClr val="bg1"/>
                </a:solidFill>
              </a:rPr>
              <a:t>Why study GCSE</a:t>
            </a:r>
            <a:br>
              <a:rPr lang="en-GB" sz="8000" b="1">
                <a:solidFill>
                  <a:schemeClr val="bg1"/>
                </a:solidFill>
              </a:rPr>
            </a:br>
            <a:br>
              <a:rPr lang="en-GB" sz="8800" b="1">
                <a:solidFill>
                  <a:schemeClr val="bg1"/>
                </a:solidFill>
              </a:rPr>
            </a:br>
            <a:br>
              <a:rPr lang="en-GB" sz="8800" b="1">
                <a:solidFill>
                  <a:schemeClr val="bg1"/>
                </a:solidFill>
              </a:rPr>
            </a:br>
            <a:br>
              <a:rPr lang="en-GB" sz="8800" b="1">
                <a:solidFill>
                  <a:schemeClr val="bg1"/>
                </a:solidFill>
              </a:rPr>
            </a:br>
            <a:r>
              <a:rPr lang="en-GB" sz="8000" b="1">
                <a:solidFill>
                  <a:schemeClr val="bg1"/>
                </a:solidFill>
              </a:rPr>
              <a:t>geography?</a:t>
            </a:r>
            <a:endParaRPr lang="en-GB" sz="6600" spc="300" dirty="0">
              <a:solidFill>
                <a:schemeClr val="bg1"/>
              </a:solidFill>
              <a:latin typeface="GrilledCheese BTN Toasted" panose="020B09040604020402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597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457200" y="274640"/>
            <a:ext cx="8229600" cy="1143000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Typhoon Haiyan</a:t>
            </a:r>
            <a:endParaRPr kumimoji="0" lang="en-GB" sz="44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123000" y="274640"/>
            <a:ext cx="5625464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3600" b="1" i="0" u="none" strike="noStrike" kern="1200" cap="none" spc="0" baseline="0">
                <a:solidFill>
                  <a:srgbClr val="000000"/>
                </a:solidFill>
                <a:uFillTx/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160598-3247-4144-A1C1-71282635B2A6}" type="datetime2">
              <a:rPr kumimoji="0" lang="en-GB" sz="2400" b="1" i="0" u="sng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Tuesday, 20 January 2026</a:t>
            </a:fld>
            <a:br>
              <a:rPr kumimoji="0" lang="en-GB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</a:rPr>
            </a:br>
            <a:endParaRPr kumimoji="0" lang="en-GB" sz="60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088F7652-466F-4165-A92A-30B4F19F364F}"/>
              </a:ext>
            </a:extLst>
          </p:cNvPr>
          <p:cNvSpPr txBox="1">
            <a:spLocks/>
          </p:cNvSpPr>
          <p:nvPr/>
        </p:nvSpPr>
        <p:spPr>
          <a:xfrm>
            <a:off x="457200" y="5440360"/>
            <a:ext cx="8229600" cy="1143000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Aim: to assess the impacts of tropical storms</a:t>
            </a:r>
          </a:p>
        </p:txBody>
      </p:sp>
    </p:spTree>
    <p:extLst>
      <p:ext uri="{BB962C8B-B14F-4D97-AF65-F5344CB8AC3E}">
        <p14:creationId xmlns:p14="http://schemas.microsoft.com/office/powerpoint/2010/main" val="1961215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D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Where is the Philippines?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4141E4-D560-9983-BBF9-6FAC096D1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204864"/>
            <a:ext cx="5430008" cy="31913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95A7D8-D7BC-DB65-DFBF-1696B975A7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007" y="1545542"/>
            <a:ext cx="2457793" cy="502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427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What happened during the storm?</a:t>
            </a:r>
          </a:p>
        </p:txBody>
      </p:sp>
      <p:pic>
        <p:nvPicPr>
          <p:cNvPr id="6" name="Online Media 5" title="Typhoon Haiyan in Philippines is One of the Most Powerful Ever Recorded">
            <a:hlinkClick r:id="" action="ppaction://media"/>
            <a:extLst>
              <a:ext uri="{FF2B5EF4-FFF2-40B4-BE49-F238E27FC236}">
                <a16:creationId xmlns:a16="http://schemas.microsoft.com/office/drawing/2014/main" id="{9FFE9CF1-1EAE-4F4D-B17B-F009777B2BF2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6169" y="1600200"/>
            <a:ext cx="8819724" cy="498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51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  <a:alpha val="90000"/>
            </a:schemeClr>
          </a:solidFill>
        </p:spPr>
        <p:txBody>
          <a:bodyPr>
            <a:norm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What impact is the storm having?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517073"/>
          </a:xfrm>
          <a:solidFill>
            <a:schemeClr val="bg2">
              <a:lumMod val="90000"/>
              <a:alpha val="90000"/>
            </a:schemeClr>
          </a:solidFill>
        </p:spPr>
        <p:txBody>
          <a:bodyPr/>
          <a:lstStyle/>
          <a:p>
            <a:pPr marL="514350" indent="-514350" algn="l">
              <a:buFont typeface="+mj-lt"/>
              <a:buAutoNum type="arabicPeriod"/>
            </a:pPr>
            <a:r>
              <a:rPr lang="en-GB" dirty="0">
                <a:latin typeface="Century Gothic" panose="020B0502020202020204" pitchFamily="34" charset="0"/>
              </a:rPr>
              <a:t>People have lost their homes.  This is a problem because they do not have safe shelter to protect them from the weather.</a:t>
            </a:r>
          </a:p>
        </p:txBody>
      </p:sp>
    </p:spTree>
    <p:extLst>
      <p:ext uri="{BB962C8B-B14F-4D97-AF65-F5344CB8AC3E}">
        <p14:creationId xmlns:p14="http://schemas.microsoft.com/office/powerpoint/2010/main" val="3682075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  <a:alpha val="90000"/>
            </a:schemeClr>
          </a:solidFill>
        </p:spPr>
        <p:txBody>
          <a:bodyPr>
            <a:norm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What impact is the storm having?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69160"/>
            <a:ext cx="8229600" cy="1517073"/>
          </a:xfrm>
          <a:solidFill>
            <a:schemeClr val="bg2">
              <a:lumMod val="90000"/>
              <a:alpha val="90000"/>
            </a:schemeClr>
          </a:solidFill>
        </p:spPr>
        <p:txBody>
          <a:bodyPr/>
          <a:lstStyle/>
          <a:p>
            <a:pPr marL="514350" indent="-514350" algn="l">
              <a:buFont typeface="+mj-lt"/>
              <a:buAutoNum type="arabicPeriod" startAt="2"/>
            </a:pPr>
            <a:r>
              <a:rPr lang="en-GB" dirty="0">
                <a:latin typeface="Century Gothic" panose="020B0502020202020204" pitchFamily="34" charset="0"/>
              </a:rPr>
              <a:t>People have lost personal belongings.  This is a problem because…</a:t>
            </a:r>
          </a:p>
        </p:txBody>
      </p:sp>
    </p:spTree>
    <p:extLst>
      <p:ext uri="{BB962C8B-B14F-4D97-AF65-F5344CB8AC3E}">
        <p14:creationId xmlns:p14="http://schemas.microsoft.com/office/powerpoint/2010/main" val="3471290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  <a:alpha val="90000"/>
            </a:schemeClr>
          </a:solidFill>
        </p:spPr>
        <p:txBody>
          <a:bodyPr>
            <a:norm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What impact is the storm having?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69160"/>
            <a:ext cx="8229600" cy="1517073"/>
          </a:xfrm>
          <a:solidFill>
            <a:schemeClr val="bg2">
              <a:lumMod val="90000"/>
              <a:alpha val="90000"/>
            </a:schemeClr>
          </a:solidFill>
        </p:spPr>
        <p:txBody>
          <a:bodyPr/>
          <a:lstStyle/>
          <a:p>
            <a:pPr marL="514350" indent="-514350" algn="l">
              <a:buFont typeface="+mj-lt"/>
              <a:buAutoNum type="arabicPeriod" startAt="3"/>
            </a:pPr>
            <a:r>
              <a:rPr lang="en-GB" dirty="0">
                <a:latin typeface="Century Gothic" panose="020B0502020202020204" pitchFamily="34" charset="0"/>
              </a:rPr>
              <a:t>People do not have safe drinking water or food.  This is a problem because…</a:t>
            </a:r>
          </a:p>
        </p:txBody>
      </p:sp>
    </p:spTree>
    <p:extLst>
      <p:ext uri="{BB962C8B-B14F-4D97-AF65-F5344CB8AC3E}">
        <p14:creationId xmlns:p14="http://schemas.microsoft.com/office/powerpoint/2010/main" val="34141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  <a:alpha val="90000"/>
            </a:schemeClr>
          </a:solidFill>
        </p:spPr>
        <p:txBody>
          <a:bodyPr>
            <a:norm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What impact is the storm having?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69160"/>
            <a:ext cx="8229600" cy="1517073"/>
          </a:xfrm>
          <a:solidFill>
            <a:schemeClr val="bg2">
              <a:lumMod val="90000"/>
              <a:alpha val="90000"/>
            </a:schemeClr>
          </a:solidFill>
        </p:spPr>
        <p:txBody>
          <a:bodyPr/>
          <a:lstStyle/>
          <a:p>
            <a:pPr marL="514350" indent="-514350" algn="l">
              <a:buFont typeface="+mj-lt"/>
              <a:buAutoNum type="arabicPeriod" startAt="4"/>
            </a:pPr>
            <a:r>
              <a:rPr lang="en-GB" dirty="0">
                <a:latin typeface="Century Gothic" panose="020B0502020202020204" pitchFamily="34" charset="0"/>
              </a:rPr>
              <a:t>Flooding is happening at the coast.  This is a problem because…</a:t>
            </a:r>
          </a:p>
        </p:txBody>
      </p:sp>
    </p:spTree>
    <p:extLst>
      <p:ext uri="{BB962C8B-B14F-4D97-AF65-F5344CB8AC3E}">
        <p14:creationId xmlns:p14="http://schemas.microsoft.com/office/powerpoint/2010/main" val="42687415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>
                <a:latin typeface="Century Gothic"/>
              </a:rPr>
              <a:t>What impact is the storm having?</a:t>
            </a:r>
            <a:endParaRPr lang="en-US" dirty="0"/>
          </a:p>
        </p:txBody>
      </p:sp>
      <p:pic>
        <p:nvPicPr>
          <p:cNvPr id="20" name="Content Placeholder 7">
            <a:extLst>
              <a:ext uri="{FF2B5EF4-FFF2-40B4-BE49-F238E27FC236}">
                <a16:creationId xmlns:a16="http://schemas.microsoft.com/office/drawing/2014/main" id="{6BA4C7C3-24A6-4455-8E03-52EECD8961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63" y="1600200"/>
            <a:ext cx="3276000" cy="234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6A030FA-E5CD-42E8-9A06-0694B0A9E8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238" y="1600200"/>
            <a:ext cx="3276000" cy="234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B4E4B4B-F5C8-4C75-8E88-AD39C7B94C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63" y="4243362"/>
            <a:ext cx="3276000" cy="234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00BE72B-D86F-4E62-8E25-F519B82BD7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238" y="4243362"/>
            <a:ext cx="3276000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2164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Which of the four impacts</a:t>
            </a:r>
            <a:br>
              <a:rPr lang="en-GB" dirty="0">
                <a:latin typeface="Century Gothic" panose="020B0502020202020204" pitchFamily="34" charset="0"/>
              </a:rPr>
            </a:br>
            <a:r>
              <a:rPr lang="en-GB" dirty="0">
                <a:latin typeface="Century Gothic" panose="020B0502020202020204" pitchFamily="34" charset="0"/>
              </a:rPr>
              <a:t>is the worst?  Why?</a:t>
            </a:r>
          </a:p>
        </p:txBody>
      </p:sp>
      <p:pic>
        <p:nvPicPr>
          <p:cNvPr id="20" name="Content Placeholder 7">
            <a:extLst>
              <a:ext uri="{FF2B5EF4-FFF2-40B4-BE49-F238E27FC236}">
                <a16:creationId xmlns:a16="http://schemas.microsoft.com/office/drawing/2014/main" id="{6BA4C7C3-24A6-4455-8E03-52EECD8961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63" y="1600200"/>
            <a:ext cx="3276000" cy="234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6A030FA-E5CD-42E8-9A06-0694B0A9E8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238" y="1600200"/>
            <a:ext cx="3276000" cy="234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B4E4B4B-F5C8-4C75-8E88-AD39C7B94C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63" y="4243362"/>
            <a:ext cx="3276000" cy="234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00BE72B-D86F-4E62-8E25-F519B82BD7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238" y="4243362"/>
            <a:ext cx="3276000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1096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290830" y="0"/>
            <a:ext cx="2853170" cy="61261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 algn="l">
              <a:buNone/>
            </a:pPr>
            <a:r>
              <a:rPr lang="en-GB" dirty="0"/>
              <a:t>Photographs taken after the Philippines were hit by Typhoon Haiyan on 8 November 2013.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725200" cy="4890752"/>
          </a:xfrm>
        </p:spPr>
        <p:txBody>
          <a:bodyPr>
            <a:normAutofit fontScale="85000" lnSpcReduction="20000"/>
          </a:bodyPr>
          <a:lstStyle/>
          <a:p>
            <a:pPr algn="l"/>
            <a:endParaRPr lang="en-GB" dirty="0"/>
          </a:p>
          <a:p>
            <a:pPr algn="l"/>
            <a:endParaRPr lang="en-GB" dirty="0"/>
          </a:p>
          <a:p>
            <a:pPr algn="l"/>
            <a:endParaRPr lang="en-GB" dirty="0"/>
          </a:p>
          <a:p>
            <a:pPr algn="l"/>
            <a:endParaRPr lang="en-GB" dirty="0"/>
          </a:p>
          <a:p>
            <a:pPr algn="l"/>
            <a:endParaRPr lang="en-GB" dirty="0"/>
          </a:p>
          <a:p>
            <a:pPr algn="l"/>
            <a:endParaRPr lang="en-GB" dirty="0"/>
          </a:p>
          <a:p>
            <a:pPr algn="l"/>
            <a:endParaRPr lang="en-GB" dirty="0"/>
          </a:p>
          <a:p>
            <a:pPr algn="l"/>
            <a:endParaRPr lang="en-GB" dirty="0"/>
          </a:p>
          <a:p>
            <a:pPr algn="l"/>
            <a:endParaRPr lang="en-GB" dirty="0"/>
          </a:p>
          <a:p>
            <a:pPr marL="0" indent="0" algn="l">
              <a:buNone/>
            </a:pPr>
            <a:r>
              <a:rPr lang="en-GB" dirty="0"/>
              <a:t>Describe the effects of Typhoon </a:t>
            </a:r>
            <a:r>
              <a:rPr lang="en-GB" dirty="0" err="1"/>
              <a:t>Haiyan</a:t>
            </a:r>
            <a:r>
              <a:rPr lang="en-GB" dirty="0"/>
              <a:t> shown in Figures 9a and 9b.</a:t>
            </a:r>
          </a:p>
          <a:p>
            <a:pPr marL="0" indent="0" algn="r">
              <a:buNone/>
            </a:pPr>
            <a:r>
              <a:rPr lang="en-GB" dirty="0"/>
              <a:t>(4)</a:t>
            </a:r>
          </a:p>
        </p:txBody>
      </p:sp>
      <p:pic>
        <p:nvPicPr>
          <p:cNvPr id="1026" name="Picture 2"/>
          <p:cNvPicPr>
            <a:picLocks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400" y="3419998"/>
            <a:ext cx="5961600" cy="34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361"/>
          <a:stretch/>
        </p:blipFill>
        <p:spPr bwMode="auto">
          <a:xfrm>
            <a:off x="-3" y="-2"/>
            <a:ext cx="6290833" cy="34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2744518" cy="682581"/>
          </a:xfrm>
          <a:prstGeom prst="rect">
            <a:avLst/>
          </a:prstGeom>
          <a:solidFill>
            <a:schemeClr val="bg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9a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Tacloban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Airport</a:t>
            </a:r>
          </a:p>
        </p:txBody>
      </p:sp>
      <p:sp>
        <p:nvSpPr>
          <p:cNvPr id="9" name="Rectangle 8"/>
          <p:cNvSpPr/>
          <p:nvPr/>
        </p:nvSpPr>
        <p:spPr>
          <a:xfrm>
            <a:off x="3182400" y="3432878"/>
            <a:ext cx="5961601" cy="682581"/>
          </a:xfrm>
          <a:prstGeom prst="rect">
            <a:avLst/>
          </a:prstGeom>
          <a:solidFill>
            <a:schemeClr val="bg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9b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Tacloban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coast near the airport</a:t>
            </a:r>
          </a:p>
        </p:txBody>
      </p:sp>
    </p:spTree>
    <p:extLst>
      <p:ext uri="{BB962C8B-B14F-4D97-AF65-F5344CB8AC3E}">
        <p14:creationId xmlns:p14="http://schemas.microsoft.com/office/powerpoint/2010/main" val="872766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D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b="1" dirty="0"/>
              <a:t>We visit places without</a:t>
            </a:r>
            <a:br>
              <a:rPr lang="en-GB" sz="3600" b="1" dirty="0"/>
            </a:br>
            <a:r>
              <a:rPr lang="en-GB" sz="3600" b="1" dirty="0"/>
              <a:t>leaving the classroom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82C10E-1403-85E0-2D2B-38B68E9107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715435"/>
            <a:ext cx="5410955" cy="35533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1B5712-E17A-13E1-0EBB-5DD350EEEC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0482" y="1916832"/>
            <a:ext cx="2191056" cy="18004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445D21-4256-F9AB-5DD0-993E6A1262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2220" y="4387555"/>
            <a:ext cx="3172268" cy="21053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387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D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b="1" dirty="0"/>
              <a:t>We learn about challenges</a:t>
            </a:r>
            <a:br>
              <a:rPr lang="en-GB" sz="3600" b="1" dirty="0"/>
            </a:br>
            <a:r>
              <a:rPr lang="en-GB" sz="3600" b="1" dirty="0"/>
              <a:t>facing urban populations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7B56E2D-41AF-451B-8BF0-692AE55C21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24" b="17186"/>
          <a:stretch/>
        </p:blipFill>
        <p:spPr>
          <a:xfrm>
            <a:off x="628650" y="2125266"/>
            <a:ext cx="5046857" cy="3325364"/>
          </a:xfr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5680AED-1875-4D70-AE4A-9ED694983CCF}"/>
              </a:ext>
            </a:extLst>
          </p:cNvPr>
          <p:cNvGrpSpPr/>
          <p:nvPr/>
        </p:nvGrpSpPr>
        <p:grpSpPr>
          <a:xfrm>
            <a:off x="3779912" y="3501008"/>
            <a:ext cx="5022002" cy="2827372"/>
            <a:chOff x="2762248" y="1923189"/>
            <a:chExt cx="6696002" cy="3769829"/>
          </a:xfrm>
        </p:grpSpPr>
        <p:pic>
          <p:nvPicPr>
            <p:cNvPr id="7" name="Picture 6" descr="A collage of a person&#10;&#10;Description automatically generated with low confidence">
              <a:extLst>
                <a:ext uri="{FF2B5EF4-FFF2-40B4-BE49-F238E27FC236}">
                  <a16:creationId xmlns:a16="http://schemas.microsoft.com/office/drawing/2014/main" id="{9A169123-7B55-49E7-9A49-DCCB9E2EC8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415" b="27549"/>
            <a:stretch/>
          </p:blipFill>
          <p:spPr>
            <a:xfrm>
              <a:off x="2762250" y="1923189"/>
              <a:ext cx="6696000" cy="3015606"/>
            </a:xfrm>
            <a:prstGeom prst="rect">
              <a:avLst/>
            </a:prstGeom>
            <a:ln>
              <a:solidFill>
                <a:schemeClr val="tx2"/>
              </a:solidFill>
            </a:ln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18DE7DB-091B-4C28-97D0-D40AE29303D5}"/>
                </a:ext>
              </a:extLst>
            </p:cNvPr>
            <p:cNvSpPr/>
            <p:nvPr/>
          </p:nvSpPr>
          <p:spPr>
            <a:xfrm>
              <a:off x="2762248" y="4938795"/>
              <a:ext cx="6695999" cy="7542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GB" sz="1350" dirty="0">
                  <a:solidFill>
                    <a:schemeClr val="tx1"/>
                  </a:solidFill>
                  <a:latin typeface="Century Gothic"/>
                </a:rPr>
                <a:t>How can we make sure </a:t>
              </a:r>
              <a:r>
                <a:rPr lang="en-GB" sz="1350" b="1" dirty="0">
                  <a:solidFill>
                    <a:schemeClr val="tx1"/>
                  </a:solidFill>
                  <a:latin typeface="Century Gothic"/>
                </a:rPr>
                <a:t>everyone </a:t>
              </a:r>
              <a:r>
                <a:rPr lang="en-GB" sz="1350" dirty="0">
                  <a:solidFill>
                    <a:schemeClr val="tx1"/>
                  </a:solidFill>
                  <a:latin typeface="Century Gothic"/>
                </a:rPr>
                <a:t>has</a:t>
              </a:r>
              <a:endParaRPr lang="en-US" dirty="0">
                <a:solidFill>
                  <a:schemeClr val="tx1"/>
                </a:solidFill>
              </a:endParaRPr>
            </a:p>
            <a:p>
              <a:pPr algn="ctr"/>
              <a:r>
                <a:rPr lang="en-GB" sz="1350" dirty="0">
                  <a:solidFill>
                    <a:schemeClr val="tx1"/>
                  </a:solidFill>
                  <a:latin typeface="Century Gothic"/>
                </a:rPr>
                <a:t>access to safe drinking water?</a:t>
              </a:r>
              <a:endParaRPr lang="en-GB">
                <a:solidFill>
                  <a:schemeClr val="tx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4024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D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b="1" dirty="0"/>
              <a:t>We learn </a:t>
            </a:r>
            <a:r>
              <a:rPr lang="en-GB" sz="3600" b="1"/>
              <a:t>about the</a:t>
            </a:r>
            <a:br>
              <a:rPr lang="en-GB" sz="3600" b="1"/>
            </a:br>
            <a:r>
              <a:rPr lang="en-GB" sz="3600" b="1"/>
              <a:t>processes beneath </a:t>
            </a:r>
            <a:r>
              <a:rPr lang="en-GB" sz="3600" b="1" dirty="0"/>
              <a:t>our feet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7C33781-8EBF-4820-8444-A3DB8904CB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11" b="16960"/>
          <a:stretch/>
        </p:blipFill>
        <p:spPr>
          <a:xfrm>
            <a:off x="2468882" y="2027459"/>
            <a:ext cx="5287856" cy="3502080"/>
          </a:xfrm>
        </p:spPr>
      </p:pic>
      <p:pic>
        <p:nvPicPr>
          <p:cNvPr id="10" name="Picture 9" descr="A picture containing sky, mountain, nature, outdoor&#10;&#10;Description automatically generated">
            <a:extLst>
              <a:ext uri="{FF2B5EF4-FFF2-40B4-BE49-F238E27FC236}">
                <a16:creationId xmlns:a16="http://schemas.microsoft.com/office/drawing/2014/main" id="{3CBAF045-FD1C-4B63-A3C9-B4367368251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43" b="16767"/>
          <a:stretch/>
        </p:blipFill>
        <p:spPr>
          <a:xfrm>
            <a:off x="628650" y="2699223"/>
            <a:ext cx="3687695" cy="24334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9415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D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/>
              <a:t>Geography </a:t>
            </a:r>
            <a:r>
              <a:rPr lang="en-GB" sz="3600" b="1" u="sng" dirty="0"/>
              <a:t>is</a:t>
            </a:r>
            <a:r>
              <a:rPr lang="en-GB" sz="3600" b="1" dirty="0"/>
              <a:t> about the </a:t>
            </a:r>
            <a:r>
              <a:rPr lang="en-GB" sz="3600" b="1"/>
              <a:t>natural world and </a:t>
            </a:r>
            <a:r>
              <a:rPr lang="en-GB" sz="3600" b="1" dirty="0"/>
              <a:t>so much more…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155994-BB48-DE96-DFD7-645F2ECCBC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4285" y="1423142"/>
            <a:ext cx="4791744" cy="31246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3B4E5B2-3CC8-A99D-7ED1-22BD8579D4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1442195"/>
            <a:ext cx="4153480" cy="30865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9E3B28D-034C-8136-10CD-6F8880A895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0167" y="4181085"/>
            <a:ext cx="3764024" cy="24694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7739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D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b="1" dirty="0"/>
              <a:t>What topics will you study?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CDAE3-818B-41CE-887B-F2E6F7FD09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2400" b="1" dirty="0"/>
              <a:t>Paper 1: The Physical Environment</a:t>
            </a:r>
          </a:p>
          <a:p>
            <a:pPr>
              <a:lnSpc>
                <a:spcPct val="100000"/>
              </a:lnSpc>
            </a:pPr>
            <a:r>
              <a:rPr lang="en-GB" sz="2400" b="1" dirty="0"/>
              <a:t>Hazards, Ecosystems, </a:t>
            </a:r>
            <a:r>
              <a:rPr lang="en-GB" sz="2400" b="1"/>
              <a:t>UK Landscapes</a:t>
            </a:r>
          </a:p>
          <a:p>
            <a:pPr>
              <a:lnSpc>
                <a:spcPct val="100000"/>
              </a:lnSpc>
            </a:pPr>
            <a:endParaRPr lang="en-GB" sz="1000" b="1" dirty="0"/>
          </a:p>
          <a:p>
            <a:pPr marL="0" indent="0">
              <a:lnSpc>
                <a:spcPct val="100000"/>
              </a:lnSpc>
              <a:buNone/>
            </a:pPr>
            <a:r>
              <a:rPr lang="en-GB" sz="2400" b="1"/>
              <a:t>Paper </a:t>
            </a:r>
            <a:r>
              <a:rPr lang="en-GB" sz="2400" b="1" dirty="0"/>
              <a:t>2:  The Human Environment</a:t>
            </a:r>
          </a:p>
          <a:p>
            <a:pPr>
              <a:lnSpc>
                <a:spcPct val="100000"/>
              </a:lnSpc>
            </a:pPr>
            <a:r>
              <a:rPr lang="en-GB" sz="2400" b="1" dirty="0"/>
              <a:t>Urban, Economic</a:t>
            </a:r>
            <a:r>
              <a:rPr lang="en-GB" sz="2400" b="1"/>
              <a:t>, Resources</a:t>
            </a:r>
          </a:p>
          <a:p>
            <a:pPr>
              <a:lnSpc>
                <a:spcPct val="100000"/>
              </a:lnSpc>
            </a:pPr>
            <a:endParaRPr lang="en-GB" sz="1000" b="1" dirty="0"/>
          </a:p>
          <a:p>
            <a:pPr marL="0" indent="0">
              <a:lnSpc>
                <a:spcPct val="100000"/>
              </a:lnSpc>
              <a:buNone/>
            </a:pPr>
            <a:r>
              <a:rPr lang="en-GB" sz="2400" b="1"/>
              <a:t>Paper </a:t>
            </a:r>
            <a:r>
              <a:rPr lang="en-GB" sz="2400" b="1" dirty="0"/>
              <a:t>3:  Geographical Applications</a:t>
            </a:r>
          </a:p>
          <a:p>
            <a:pPr>
              <a:lnSpc>
                <a:spcPct val="100000"/>
              </a:lnSpc>
            </a:pPr>
            <a:r>
              <a:rPr lang="en-GB" sz="2400" b="1" dirty="0"/>
              <a:t>Fieldwork, Problem Solving</a:t>
            </a:r>
          </a:p>
        </p:txBody>
      </p:sp>
      <p:pic>
        <p:nvPicPr>
          <p:cNvPr id="7" name="Picture 6" descr="An aerial view of a beach&#10;&#10;Description automatically generated with low confidence">
            <a:extLst>
              <a:ext uri="{FF2B5EF4-FFF2-40B4-BE49-F238E27FC236}">
                <a16:creationId xmlns:a16="http://schemas.microsoft.com/office/drawing/2014/main" id="{B1601E40-3AA8-42D3-AF41-6E230E7432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693" y="5366670"/>
            <a:ext cx="1377000" cy="91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 descr="An aerial view of a city&#10;&#10;Description automatically generated">
            <a:extLst>
              <a:ext uri="{FF2B5EF4-FFF2-40B4-BE49-F238E27FC236}">
                <a16:creationId xmlns:a16="http://schemas.microsoft.com/office/drawing/2014/main" id="{DA726981-D723-41C0-840A-FD6079C3ED1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90"/>
          <a:stretch/>
        </p:blipFill>
        <p:spPr>
          <a:xfrm>
            <a:off x="5940152" y="5372186"/>
            <a:ext cx="1377000" cy="91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Content Placeholder 4" descr="A picture containing building, wall, outdoor, stone&#10;&#10;Description automatically generated">
            <a:extLst>
              <a:ext uri="{FF2B5EF4-FFF2-40B4-BE49-F238E27FC236}">
                <a16:creationId xmlns:a16="http://schemas.microsoft.com/office/drawing/2014/main" id="{6A453EC7-E6CE-4958-9098-9B0C60B940AA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86" y="5355112"/>
            <a:ext cx="1377000" cy="91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 descr="A couple of monkeys in a tree&#10;&#10;Description automatically generated with medium confidence">
            <a:extLst>
              <a:ext uri="{FF2B5EF4-FFF2-40B4-BE49-F238E27FC236}">
                <a16:creationId xmlns:a16="http://schemas.microsoft.com/office/drawing/2014/main" id="{F58E5208-B33C-41B7-96C5-40CB5237178C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586" y="5355112"/>
            <a:ext cx="1377000" cy="91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 descr="A picture containing sky, outdoor object&#10;&#10;Description automatically generated">
            <a:extLst>
              <a:ext uri="{FF2B5EF4-FFF2-40B4-BE49-F238E27FC236}">
                <a16:creationId xmlns:a16="http://schemas.microsoft.com/office/drawing/2014/main" id="{45A41EE2-F182-4042-9571-AC0D4B4D1AC3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152" y="5366670"/>
            <a:ext cx="1377000" cy="91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 descr="Colorful buildings in a city&#10;&#10;Description automatically generated with low confidence">
            <a:extLst>
              <a:ext uri="{FF2B5EF4-FFF2-40B4-BE49-F238E27FC236}">
                <a16:creationId xmlns:a16="http://schemas.microsoft.com/office/drawing/2014/main" id="{2835029B-02EA-4FAC-92E0-A3A5CE1A5387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369" y="5366670"/>
            <a:ext cx="1377000" cy="91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641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D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3F2E48F-B9D9-4109-BABA-CF2BC1E289F0}"/>
              </a:ext>
            </a:extLst>
          </p:cNvPr>
          <p:cNvSpPr/>
          <p:nvPr/>
        </p:nvSpPr>
        <p:spPr>
          <a:xfrm>
            <a:off x="623381" y="3343060"/>
            <a:ext cx="2430000" cy="810000"/>
          </a:xfrm>
          <a:prstGeom prst="roundRect">
            <a:avLst/>
          </a:prstGeom>
          <a:noFill/>
          <a:ln w="57150">
            <a:solidFill>
              <a:srgbClr val="742F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Issue analysis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1CA0D21-D6E1-463E-B5DA-2022376B47DC}"/>
              </a:ext>
            </a:extLst>
          </p:cNvPr>
          <p:cNvSpPr/>
          <p:nvPr/>
        </p:nvSpPr>
        <p:spPr>
          <a:xfrm>
            <a:off x="4762070" y="2226469"/>
            <a:ext cx="2430000" cy="810000"/>
          </a:xfrm>
          <a:prstGeom prst="roundRect">
            <a:avLst/>
          </a:prstGeom>
          <a:noFill/>
          <a:ln w="57150">
            <a:solidFill>
              <a:srgbClr val="742F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Place knowledge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04CCF98-A6D8-48F0-AEF1-E2102150F546}"/>
              </a:ext>
            </a:extLst>
          </p:cNvPr>
          <p:cNvSpPr/>
          <p:nvPr/>
        </p:nvSpPr>
        <p:spPr>
          <a:xfrm>
            <a:off x="6172629" y="3337457"/>
            <a:ext cx="2430000" cy="810000"/>
          </a:xfrm>
          <a:prstGeom prst="roundRect">
            <a:avLst/>
          </a:prstGeom>
          <a:noFill/>
          <a:ln w="57150">
            <a:solidFill>
              <a:srgbClr val="742F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Mapwork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67B78B6-2DB2-44E8-910C-E316ECF01347}"/>
              </a:ext>
            </a:extLst>
          </p:cNvPr>
          <p:cNvSpPr/>
          <p:nvPr/>
        </p:nvSpPr>
        <p:spPr>
          <a:xfrm>
            <a:off x="2033718" y="2229624"/>
            <a:ext cx="2430000" cy="810000"/>
          </a:xfrm>
          <a:prstGeom prst="roundRect">
            <a:avLst/>
          </a:prstGeom>
          <a:noFill/>
          <a:ln w="57150">
            <a:solidFill>
              <a:srgbClr val="742F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Up-to-date knowledge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ACDB02A-898B-4933-A27F-ACD0FC36A6A1}"/>
              </a:ext>
            </a:extLst>
          </p:cNvPr>
          <p:cNvSpPr/>
          <p:nvPr/>
        </p:nvSpPr>
        <p:spPr>
          <a:xfrm>
            <a:off x="3397849" y="3343060"/>
            <a:ext cx="2430000" cy="810000"/>
          </a:xfrm>
          <a:prstGeom prst="roundRect">
            <a:avLst/>
          </a:prstGeom>
          <a:noFill/>
          <a:ln w="57150">
            <a:solidFill>
              <a:srgbClr val="742F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Fieldwork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F3C81C4-BC12-4181-8CEC-1EA027BA24EC}"/>
              </a:ext>
            </a:extLst>
          </p:cNvPr>
          <p:cNvSpPr/>
          <p:nvPr/>
        </p:nvSpPr>
        <p:spPr>
          <a:xfrm>
            <a:off x="4788294" y="4465801"/>
            <a:ext cx="2430000" cy="810000"/>
          </a:xfrm>
          <a:prstGeom prst="roundRect">
            <a:avLst/>
          </a:prstGeom>
          <a:noFill/>
          <a:ln w="57150">
            <a:solidFill>
              <a:srgbClr val="742F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Geographical argument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49954C0-6516-4FF6-8A4A-1341068DE84B}"/>
              </a:ext>
            </a:extLst>
          </p:cNvPr>
          <p:cNvSpPr/>
          <p:nvPr/>
        </p:nvSpPr>
        <p:spPr>
          <a:xfrm>
            <a:off x="2010075" y="4465801"/>
            <a:ext cx="2430000" cy="810000"/>
          </a:xfrm>
          <a:prstGeom prst="roundRect">
            <a:avLst/>
          </a:prstGeom>
          <a:noFill/>
          <a:ln w="57150">
            <a:solidFill>
              <a:srgbClr val="742F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Data manipulation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b="1" dirty="0"/>
              <a:t>What skills will you develop?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491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7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D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b="1" dirty="0"/>
              <a:t>Where will geography take me?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41520B-B680-4410-8169-71CEEECAE5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5638" y="4131078"/>
            <a:ext cx="2235446" cy="16861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34BC0B-B620-4AFC-8D64-7C29EB9B39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1162" y="1936464"/>
            <a:ext cx="2229096" cy="16765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13CD675-14F7-4838-9624-D563EAAEB3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5638" y="1936464"/>
            <a:ext cx="2235446" cy="16765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38063A1-190F-4298-857D-9103D5EA15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869" y="3760536"/>
            <a:ext cx="2219570" cy="16702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2D95072-B342-4C4C-B721-B974E1ED94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7870" y="1949035"/>
            <a:ext cx="2229096" cy="16765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AA27E27-FAD0-428C-80D4-CDC62B8DCF3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64951" y="2312748"/>
            <a:ext cx="2213219" cy="16765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2CF388-8E9B-4003-A4DD-F0708B27FC1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21007" y="3784783"/>
            <a:ext cx="2229096" cy="167658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6DF79D9-60D6-43E6-B8AC-C11EE86F909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1505" y="3066860"/>
            <a:ext cx="2213219" cy="16765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7618682-5B64-4B23-BBB0-7FBFC8C7A94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06895" y="2282779"/>
            <a:ext cx="2213219" cy="167023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9B0783F-7036-4AAD-A6E9-11888A485C7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76268" y="2055370"/>
            <a:ext cx="2229096" cy="167023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EE3AD30-7C8B-42A9-87CC-24890FAA085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91268" y="3648843"/>
            <a:ext cx="2219570" cy="167023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7790E65-23A5-44AD-9620-4D5EECD25DC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55340" y="4022878"/>
            <a:ext cx="2235446" cy="167658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F649168-6322-4E58-B7ED-3B07D674C0F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442951" y="2696375"/>
            <a:ext cx="2229096" cy="168611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3C2B81B-9690-46F8-8E6C-AD200F9936D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842551" y="2883289"/>
            <a:ext cx="2219570" cy="16480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724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8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3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1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7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3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9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D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b="1" dirty="0"/>
              <a:t>What do our students say?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5B3BE21-0CBA-4849-B6DB-F413737C3605}"/>
              </a:ext>
            </a:extLst>
          </p:cNvPr>
          <p:cNvSpPr/>
          <p:nvPr/>
        </p:nvSpPr>
        <p:spPr>
          <a:xfrm>
            <a:off x="6085352" y="2226469"/>
            <a:ext cx="2430000" cy="1152000"/>
          </a:xfrm>
          <a:prstGeom prst="roundRect">
            <a:avLst/>
          </a:prstGeom>
          <a:noFill/>
          <a:ln w="57150">
            <a:solidFill>
              <a:srgbClr val="742F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Every lesson is different, interesting and enjoyable.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F9ABCB8-9092-492C-B8DB-BD68EF6F3E22}"/>
              </a:ext>
            </a:extLst>
          </p:cNvPr>
          <p:cNvSpPr/>
          <p:nvPr/>
        </p:nvSpPr>
        <p:spPr>
          <a:xfrm>
            <a:off x="3357000" y="2226469"/>
            <a:ext cx="2430000" cy="1152000"/>
          </a:xfrm>
          <a:prstGeom prst="roundRect">
            <a:avLst/>
          </a:prstGeom>
          <a:noFill/>
          <a:ln w="57150">
            <a:solidFill>
              <a:srgbClr val="742F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Supports other subjects, </a:t>
            </a:r>
            <a:r>
              <a:rPr lang="en-GB" sz="15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eg</a:t>
            </a:r>
            <a:r>
              <a:rPr lang="en-GB" sz="15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climate change &amp; biomass in science.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AC5119C-AC0B-4C44-AAF8-208A355A4881}"/>
              </a:ext>
            </a:extLst>
          </p:cNvPr>
          <p:cNvSpPr/>
          <p:nvPr/>
        </p:nvSpPr>
        <p:spPr>
          <a:xfrm>
            <a:off x="628649" y="5071630"/>
            <a:ext cx="2430000" cy="1152000"/>
          </a:xfrm>
          <a:prstGeom prst="roundRect">
            <a:avLst/>
          </a:prstGeom>
          <a:noFill/>
          <a:ln w="57150">
            <a:solidFill>
              <a:srgbClr val="742F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It covers skills that I can use in other lessons as well.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4ABEE8A-6DBF-4ECC-A52E-AD1E4DFE7A7F}"/>
              </a:ext>
            </a:extLst>
          </p:cNvPr>
          <p:cNvSpPr/>
          <p:nvPr/>
        </p:nvSpPr>
        <p:spPr>
          <a:xfrm>
            <a:off x="4703385" y="3645024"/>
            <a:ext cx="2430000" cy="1152000"/>
          </a:xfrm>
          <a:prstGeom prst="roundRect">
            <a:avLst/>
          </a:prstGeom>
          <a:noFill/>
          <a:ln w="57150">
            <a:solidFill>
              <a:srgbClr val="742F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Work on 6 and 9 mark answers helps for other subjects too.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B6826F3-6FFE-4097-8767-96FE7C45BD6E}"/>
              </a:ext>
            </a:extLst>
          </p:cNvPr>
          <p:cNvSpPr/>
          <p:nvPr/>
        </p:nvSpPr>
        <p:spPr>
          <a:xfrm>
            <a:off x="628649" y="2229624"/>
            <a:ext cx="2430000" cy="1152000"/>
          </a:xfrm>
          <a:prstGeom prst="roundRect">
            <a:avLst/>
          </a:prstGeom>
          <a:noFill/>
          <a:ln w="57150">
            <a:solidFill>
              <a:srgbClr val="742F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Its relevant to everyday life and you cover a wide range of things.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C9A6DFD-19C3-487F-8963-92E398E9AAD0}"/>
              </a:ext>
            </a:extLst>
          </p:cNvPr>
          <p:cNvSpPr/>
          <p:nvPr/>
        </p:nvSpPr>
        <p:spPr>
          <a:xfrm>
            <a:off x="2010615" y="3650627"/>
            <a:ext cx="2430000" cy="1152000"/>
          </a:xfrm>
          <a:prstGeom prst="roundRect">
            <a:avLst/>
          </a:prstGeom>
          <a:noFill/>
          <a:ln w="57150">
            <a:solidFill>
              <a:srgbClr val="742F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It has a wide range of topics so can be useful to many potential jobs in the future. 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B850B89-2D33-4478-80B4-B9F00D15D81F}"/>
              </a:ext>
            </a:extLst>
          </p:cNvPr>
          <p:cNvSpPr/>
          <p:nvPr/>
        </p:nvSpPr>
        <p:spPr>
          <a:xfrm>
            <a:off x="6081213" y="5071630"/>
            <a:ext cx="2430000" cy="1152000"/>
          </a:xfrm>
          <a:prstGeom prst="roundRect">
            <a:avLst/>
          </a:prstGeom>
          <a:noFill/>
          <a:ln w="57150">
            <a:solidFill>
              <a:srgbClr val="742F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We look at what is happening right now in </a:t>
            </a:r>
            <a:r>
              <a:rPr lang="en-GB" sz="1500" b="1">
                <a:solidFill>
                  <a:schemeClr val="tx1"/>
                </a:solidFill>
                <a:latin typeface="Century Gothic" panose="020B0502020202020204" pitchFamily="34" charset="0"/>
              </a:rPr>
              <a:t>different places.</a:t>
            </a:r>
            <a:endParaRPr lang="en-GB" sz="15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F95961D-B396-4E68-8A99-DE16EB6CE52D}"/>
              </a:ext>
            </a:extLst>
          </p:cNvPr>
          <p:cNvSpPr/>
          <p:nvPr/>
        </p:nvSpPr>
        <p:spPr>
          <a:xfrm>
            <a:off x="3357000" y="5071630"/>
            <a:ext cx="2430000" cy="1152000"/>
          </a:xfrm>
          <a:prstGeom prst="roundRect">
            <a:avLst/>
          </a:prstGeom>
          <a:noFill/>
          <a:ln w="57150">
            <a:solidFill>
              <a:srgbClr val="742F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Love learning about the age-old processes affecting the very ground we stand on.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337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etro Plain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etro Plain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fault Theme">
  <a:themeElements>
    <a:clrScheme name="Custom 1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2F3B48"/>
      </a:hlink>
      <a:folHlink>
        <a:srgbClr val="2F3B4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fault Theme" id="{81E77CCE-963E-4164-98ED-A886513D2972}" vid="{46E8E4C8-3EF1-45A9-B05E-42901E583C6F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40429E01BFF44F9BFA74BEB762044B" ma:contentTypeVersion="9" ma:contentTypeDescription="Create a new document." ma:contentTypeScope="" ma:versionID="ec479720a77b54a9a161dfeacf115348">
  <xsd:schema xmlns:xsd="http://www.w3.org/2001/XMLSchema" xmlns:xs="http://www.w3.org/2001/XMLSchema" xmlns:p="http://schemas.microsoft.com/office/2006/metadata/properties" xmlns:ns2="9cf02c47-b874-48cc-a549-edbfdf7d8667" targetNamespace="http://schemas.microsoft.com/office/2006/metadata/properties" ma:root="true" ma:fieldsID="5b61eac5bddb520ea4d1e5d8990ac6b9" ns2:_="">
    <xsd:import namespace="9cf02c47-b874-48cc-a549-edbfdf7d86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f02c47-b874-48cc-a549-edbfdf7d86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1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1B59346-444F-412F-886F-BF15AE348212}">
  <ds:schemaRefs>
    <ds:schemaRef ds:uri="http://purl.org/dc/dcmitype/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9cf02c47-b874-48cc-a549-edbfdf7d8667"/>
  </ds:schemaRefs>
</ds:datastoreItem>
</file>

<file path=customXml/itemProps2.xml><?xml version="1.0" encoding="utf-8"?>
<ds:datastoreItem xmlns:ds="http://schemas.openxmlformats.org/officeDocument/2006/customXml" ds:itemID="{1A081A59-893E-4218-AA9F-D9F14E1581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f02c47-b874-48cc-a549-edbfdf7d86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1BCA35B-8FEC-443E-B78F-C50EF102E0C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</TotalTime>
  <Words>568</Words>
  <Application>Microsoft Office PowerPoint</Application>
  <PresentationFormat>On-screen Show (4:3)</PresentationFormat>
  <Paragraphs>83</Paragraphs>
  <Slides>19</Slides>
  <Notes>8</Notes>
  <HiddenSlides>0</HiddenSlides>
  <MMClips>1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Office Theme</vt:lpstr>
      <vt:lpstr>Metro Plain</vt:lpstr>
      <vt:lpstr>1_Metro Plain</vt:lpstr>
      <vt:lpstr>Default Theme</vt:lpstr>
      <vt:lpstr>Why study GCSE    geography?</vt:lpstr>
      <vt:lpstr>We visit places without leaving the classroom</vt:lpstr>
      <vt:lpstr>We learn about challenges facing urban populations</vt:lpstr>
      <vt:lpstr>We learn about the processes beneath our feet</vt:lpstr>
      <vt:lpstr>Geography is about the natural world and so much more…</vt:lpstr>
      <vt:lpstr>What topics will you study?</vt:lpstr>
      <vt:lpstr>What skills will you develop?</vt:lpstr>
      <vt:lpstr>Where will geography take me?</vt:lpstr>
      <vt:lpstr>What do our students say?</vt:lpstr>
      <vt:lpstr>PowerPoint Presentation</vt:lpstr>
      <vt:lpstr>Where is the Philippines?</vt:lpstr>
      <vt:lpstr>What happened during the storm?</vt:lpstr>
      <vt:lpstr>What impact is the storm having?</vt:lpstr>
      <vt:lpstr>What impact is the storm having?</vt:lpstr>
      <vt:lpstr>What impact is the storm having?</vt:lpstr>
      <vt:lpstr>What impact is the storm having?</vt:lpstr>
      <vt:lpstr>What impact is the storm having?</vt:lpstr>
      <vt:lpstr>Which of the four impacts is the worst?  Why?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Simpson</dc:creator>
  <cp:lastModifiedBy>Miss Davis</cp:lastModifiedBy>
  <cp:revision>24</cp:revision>
  <dcterms:created xsi:type="dcterms:W3CDTF">2021-01-12T09:19:14Z</dcterms:created>
  <dcterms:modified xsi:type="dcterms:W3CDTF">2026-01-20T11:50:26Z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0x0101009340429E01BFF44F9BFA74BEB762044B</vt:lpwstr>
  </property>
</Properties>
</file>