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356" r:id="rId5"/>
    <p:sldId id="277" r:id="rId6"/>
    <p:sldId id="35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E9DED-761F-430B-A32D-3D289FF3BD29}"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321D4-0970-40E8-A124-2BDEC0623F52}" type="slidenum">
              <a:rPr lang="en-GB" smtClean="0"/>
              <a:t>‹#›</a:t>
            </a:fld>
            <a:endParaRPr lang="en-GB"/>
          </a:p>
        </p:txBody>
      </p:sp>
    </p:spTree>
    <p:extLst>
      <p:ext uri="{BB962C8B-B14F-4D97-AF65-F5344CB8AC3E}">
        <p14:creationId xmlns:p14="http://schemas.microsoft.com/office/powerpoint/2010/main" val="42581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a:t>
            </a:fld>
            <a:endParaRPr lang="en-GB"/>
          </a:p>
        </p:txBody>
      </p:sp>
    </p:spTree>
    <p:extLst>
      <p:ext uri="{BB962C8B-B14F-4D97-AF65-F5344CB8AC3E}">
        <p14:creationId xmlns:p14="http://schemas.microsoft.com/office/powerpoint/2010/main" val="80448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2</a:t>
            </a:fld>
            <a:endParaRPr lang="en-GB"/>
          </a:p>
        </p:txBody>
      </p:sp>
    </p:spTree>
    <p:extLst>
      <p:ext uri="{BB962C8B-B14F-4D97-AF65-F5344CB8AC3E}">
        <p14:creationId xmlns:p14="http://schemas.microsoft.com/office/powerpoint/2010/main" val="244833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BB856A-1077-418D-80B9-8FF97D3CE9A3}" type="slidenum">
              <a:rPr lang="en-GB" smtClean="0"/>
              <a:t>3</a:t>
            </a:fld>
            <a:endParaRPr lang="en-GB"/>
          </a:p>
        </p:txBody>
      </p:sp>
    </p:spTree>
    <p:extLst>
      <p:ext uri="{BB962C8B-B14F-4D97-AF65-F5344CB8AC3E}">
        <p14:creationId xmlns:p14="http://schemas.microsoft.com/office/powerpoint/2010/main" val="132655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E90F-D939-453C-AFA0-346894729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DFFFAA-1426-4ED8-B68E-5CCC7C268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91128D-740C-4E33-8A80-2B6E710525E0}"/>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A51D9407-4F17-4249-8570-A884EA138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64C1C-14FC-40A7-82D5-5A66DB5698BC}"/>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72833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716C-C506-40AE-B97F-4A460F04FD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B7B40-D23E-44BD-B64C-C9AAE12814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43BD7-163A-4A66-AA8A-012F4225D46D}"/>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4AE2A512-D0E9-46FC-9B93-8384350E2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20653-8D44-4C9A-8E82-EF397B90B77B}"/>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8469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A3B90-3BB5-4A7E-987D-3ED7A3223E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C33B0-3B7D-4E53-87D3-DEC09A9CE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462EF-3A2E-4F2C-A9BD-3A7BE56AC0E8}"/>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54BC8940-783E-48ED-84DF-222C3B468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917D-2A70-4A6E-8FAB-E9BE4FCECF67}"/>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5418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C5E6-BCD9-49F8-8531-374B541E0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F8EB7-BBD4-482C-9610-A85829355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E33D3-76D6-4E9A-9F65-B38F4C17DED9}"/>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3875F34C-3341-486B-A4BF-10C319068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F3B5C-354B-4D20-BD8E-0F2D1B74027E}"/>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2495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3F3B-7BC0-40E8-8A9E-49421B2E1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05BCF-434B-47C6-A944-A560333A7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522005-0BE5-4F72-B4B9-BBED1BB58A7C}"/>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4C17CB75-1846-434A-832F-202B1AD84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39501-0222-453F-8DBE-6525D2E03D9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4226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6022-1107-47C2-9AA6-86A4DD1E19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5BE6E-A94B-48FE-B34E-0E102848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5AA312-A8E5-41A2-8BEA-43C2EACDD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7E2401-B77C-4B56-A82D-6CABCBAEB6CC}"/>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6" name="Footer Placeholder 5">
            <a:extLst>
              <a:ext uri="{FF2B5EF4-FFF2-40B4-BE49-F238E27FC236}">
                <a16:creationId xmlns:a16="http://schemas.microsoft.com/office/drawing/2014/main" id="{3FDB443A-93C4-46DE-BE68-B645E8EF1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054AB-18BB-46FD-ADB4-57227A981BF3}"/>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17635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8BC2-BD26-4FD0-9970-30F37E194D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7D2B5-2AB4-488B-8E36-BEBAB530D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F0E80-12A8-40C9-9936-38FE00977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E563E7-66B6-45A0-AA07-A89F4FB14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7EE986-55CF-4DC6-B101-38EB6F3D2B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AF50FD-AA5A-4B4A-AE54-CB361B8B32F7}"/>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8" name="Footer Placeholder 7">
            <a:extLst>
              <a:ext uri="{FF2B5EF4-FFF2-40B4-BE49-F238E27FC236}">
                <a16:creationId xmlns:a16="http://schemas.microsoft.com/office/drawing/2014/main" id="{63A68C1F-5E9B-4B28-8352-AF5309A597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29FD2-6186-4DFE-9C2C-5209793AB4B9}"/>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29602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99CC-057B-4D2C-91C2-2D9F58778E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DE3184-5816-432C-A51A-BE8A0381928D}"/>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4" name="Footer Placeholder 3">
            <a:extLst>
              <a:ext uri="{FF2B5EF4-FFF2-40B4-BE49-F238E27FC236}">
                <a16:creationId xmlns:a16="http://schemas.microsoft.com/office/drawing/2014/main" id="{F5A4332E-5B98-47D0-BFB2-BC1AC46585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B12B8-1C7A-4437-B1C1-CFB70BB39AA2}"/>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61498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5C46A-CAE4-4EDD-98F3-57EC2104651E}"/>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3" name="Footer Placeholder 2">
            <a:extLst>
              <a:ext uri="{FF2B5EF4-FFF2-40B4-BE49-F238E27FC236}">
                <a16:creationId xmlns:a16="http://schemas.microsoft.com/office/drawing/2014/main" id="{E2A75740-CFD1-45FB-AFF8-68B4F612F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412B7F-147F-4F69-BFCA-433774A2C3A6}"/>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3015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006-A60F-4651-9254-C676A87EF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C642-15E1-4E2E-ACF3-93A1692D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D6087-EA15-4E2D-8D2D-7B72EF458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2258B-CBF9-4576-B945-F738D1236A04}"/>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6" name="Footer Placeholder 5">
            <a:extLst>
              <a:ext uri="{FF2B5EF4-FFF2-40B4-BE49-F238E27FC236}">
                <a16:creationId xmlns:a16="http://schemas.microsoft.com/office/drawing/2014/main" id="{E190FBBC-0341-4E18-979F-6C454EBA1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5C3D0-8675-48D6-9721-7CEF97E8531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5105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B1C1-4745-4FC1-8A5B-0AE32743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FCFB94-AEC5-4D72-9C97-7E4FAE558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67754-175F-4727-97DF-967C1B7BC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0BA29-6CD8-4D52-8CF9-F85D4BF34A40}"/>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6" name="Footer Placeholder 5">
            <a:extLst>
              <a:ext uri="{FF2B5EF4-FFF2-40B4-BE49-F238E27FC236}">
                <a16:creationId xmlns:a16="http://schemas.microsoft.com/office/drawing/2014/main" id="{535E179D-1FB5-48F2-A8F1-C635D9376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AEC499-5CB1-4844-A5DC-3F7F8F78719D}"/>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44366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5DB4-D892-40C5-B185-EC172CBC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B58E9-C3E2-4E12-BCF3-6BD426322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3C49D-B53B-43A4-8CD8-731F390BF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DD0F81D8-B36C-4572-9D68-A72311EE6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A37F11-9154-45C1-9BD1-5297C7014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2B8B-E235-4438-BF4F-E515F13BFE8F}" type="slidenum">
              <a:rPr lang="en-GB" smtClean="0"/>
              <a:t>‹#›</a:t>
            </a:fld>
            <a:endParaRPr lang="en-GB"/>
          </a:p>
        </p:txBody>
      </p:sp>
    </p:spTree>
    <p:extLst>
      <p:ext uri="{BB962C8B-B14F-4D97-AF65-F5344CB8AC3E}">
        <p14:creationId xmlns:p14="http://schemas.microsoft.com/office/powerpoint/2010/main" val="232772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Science - overview</a:t>
            </a:r>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154984"/>
          </a:xfrm>
          <a:prstGeom prst="rect">
            <a:avLst/>
          </a:prstGeom>
          <a:noFill/>
        </p:spPr>
        <p:txBody>
          <a:bodyPr wrap="square" rtlCol="0">
            <a:spAutoFit/>
          </a:bodyPr>
          <a:lstStyle/>
          <a:p>
            <a:r>
              <a:rPr lang="en-GB" sz="2400" dirty="0"/>
              <a:t>GCSE science is a compulsory subject and all students will be taught aspects of biology, chemistry and physics.</a:t>
            </a:r>
          </a:p>
          <a:p>
            <a:endParaRPr lang="en-GB" sz="2400" dirty="0"/>
          </a:p>
          <a:p>
            <a:r>
              <a:rPr lang="en-GB" sz="2400" dirty="0"/>
              <a:t>There are two possible routes, both, allow students to access all of the science A levels courses. </a:t>
            </a:r>
          </a:p>
          <a:p>
            <a:endParaRPr lang="en-GB" sz="2400" dirty="0"/>
          </a:p>
          <a:p>
            <a:r>
              <a:rPr lang="en-GB" sz="2400" dirty="0"/>
              <a:t>The majority of our students will follow the trilogy award. This will give them a double GCSE grade such as 99, 88,77 etc.</a:t>
            </a:r>
          </a:p>
          <a:p>
            <a:endParaRPr lang="en-GB" sz="2400" dirty="0"/>
          </a:p>
          <a:p>
            <a:r>
              <a:rPr lang="en-GB" sz="2400" dirty="0"/>
              <a:t>A number of students will be invited to follow the separate science award. This will give them three GCSE grades, in biology, chemistry and physics. </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4206" y="233459"/>
            <a:ext cx="1816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96A52F3E-07DA-45BB-AE81-9C72554CF270}"/>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74755704"/>
      </p:ext>
    </p:extLst>
  </p:cSld>
  <p:clrMapOvr>
    <a:masterClrMapping/>
  </p:clrMapOvr>
  <mc:AlternateContent xmlns:mc="http://schemas.openxmlformats.org/markup-compatibility/2006" xmlns:p14="http://schemas.microsoft.com/office/powerpoint/2010/main">
    <mc:Choice Requires="p14">
      <p:transition spd="slow" p14:dur="2000" advTm="10303"/>
    </mc:Choice>
    <mc:Fallback xmlns="">
      <p:transition spd="slow" advTm="10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Combined </a:t>
            </a:r>
            <a:r>
              <a:rPr lang="en-GB" dirty="0" err="1"/>
              <a:t>Science:Trilogy</a:t>
            </a:r>
            <a:endParaRPr lang="en-GB" dirty="0"/>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893647"/>
          </a:xfrm>
          <a:prstGeom prst="rect">
            <a:avLst/>
          </a:prstGeom>
          <a:noFill/>
        </p:spPr>
        <p:txBody>
          <a:bodyPr wrap="square" rtlCol="0">
            <a:spAutoFit/>
          </a:bodyPr>
          <a:lstStyle/>
          <a:p>
            <a:r>
              <a:rPr lang="en-GB" sz="2400" dirty="0"/>
              <a:t>The Trilogy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r>
              <a:rPr lang="en-GB" sz="2400" dirty="0"/>
              <a:t>Students will gain the equivalent of two GCSEs. </a:t>
            </a:r>
          </a:p>
          <a:p>
            <a:r>
              <a:rPr lang="en-GB" sz="2400" dirty="0"/>
              <a:t>They will cover aspects of Biology, Chemistry and Physics as well as investigative skills. This course provides a solid foundation for studying all A Level science courses. </a:t>
            </a:r>
          </a:p>
          <a:p>
            <a:endParaRPr lang="en-GB" sz="2400" dirty="0"/>
          </a:p>
          <a:p>
            <a:r>
              <a:rPr lang="en-GB" sz="2400" dirty="0"/>
              <a:t>Examination – six papers, 2 from each discipline and each paper is 1 hour 15 minutes.</a:t>
            </a:r>
          </a:p>
          <a:p>
            <a:r>
              <a:rPr lang="en-GB" sz="2400" dirty="0"/>
              <a:t>Exam Board - AQA</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4206" y="233459"/>
            <a:ext cx="1816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udio 11">
            <a:hlinkClick r:id="" action="ppaction://media"/>
            <a:extLst>
              <a:ext uri="{FF2B5EF4-FFF2-40B4-BE49-F238E27FC236}">
                <a16:creationId xmlns:a16="http://schemas.microsoft.com/office/drawing/2014/main" id="{15572D82-6EC6-46A1-ADFF-291EFB323D8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88838109"/>
      </p:ext>
    </p:extLst>
  </p:cSld>
  <p:clrMapOvr>
    <a:masterClrMapping/>
  </p:clrMapOvr>
  <mc:AlternateContent xmlns:mc="http://schemas.openxmlformats.org/markup-compatibility/2006" xmlns:p14="http://schemas.microsoft.com/office/powerpoint/2010/main">
    <mc:Choice Requires="p14">
      <p:transition spd="slow" p14:dur="2000" advTm="21915"/>
    </mc:Choice>
    <mc:Fallback xmlns="">
      <p:transition spd="slow" advTm="21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GCSE Separate Sciences</a:t>
            </a:r>
          </a:p>
        </p:txBody>
      </p:sp>
      <p:sp>
        <p:nvSpPr>
          <p:cNvPr id="3" name="Content Placeholder 2"/>
          <p:cNvSpPr>
            <a:spLocks noGrp="1"/>
          </p:cNvSpPr>
          <p:nvPr>
            <p:ph idx="1"/>
          </p:nvPr>
        </p:nvSpPr>
        <p:spPr/>
        <p:txBody>
          <a:bodyPr>
            <a:noAutofit/>
          </a:bodyPr>
          <a:lstStyle/>
          <a:p>
            <a:pPr marL="0" indent="0">
              <a:buNone/>
            </a:pPr>
            <a:r>
              <a:rPr lang="en-GB" sz="2400" dirty="0"/>
              <a:t>The Separate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pPr marL="0" indent="0">
              <a:buNone/>
            </a:pPr>
            <a:r>
              <a:rPr lang="en-GB" sz="2400" dirty="0"/>
              <a:t>Students will gain three GCSE qualifications, one for each discipline. </a:t>
            </a:r>
          </a:p>
          <a:p>
            <a:pPr marL="0" indent="0">
              <a:buNone/>
            </a:pPr>
            <a:r>
              <a:rPr lang="en-GB" sz="2400" dirty="0"/>
              <a:t>They will cover a wide range of Biology, Chemistry and Physics topics as well as investigative skills. This course provides a solid foundation for studying all A Level science courses. </a:t>
            </a:r>
          </a:p>
          <a:p>
            <a:pPr marL="0" indent="0">
              <a:buNone/>
            </a:pPr>
            <a:r>
              <a:rPr lang="en-GB" sz="2400" dirty="0"/>
              <a:t>Examination – six papers, 2 from each discipline and each paper is 1hr 45 minutes</a:t>
            </a:r>
          </a:p>
          <a:p>
            <a:pPr marL="0" indent="0">
              <a:buNone/>
            </a:pPr>
            <a:r>
              <a:rPr lang="en-GB" sz="2400" dirty="0"/>
              <a:t>Exam Board - AQA</a:t>
            </a:r>
          </a:p>
          <a:p>
            <a:pPr marL="0" indent="0">
              <a:buNone/>
            </a:pPr>
            <a:endParaRPr lang="en-GB" sz="2400" dirty="0"/>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9425" y="545520"/>
            <a:ext cx="33528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udio 9">
            <a:hlinkClick r:id="" action="ppaction://media"/>
            <a:extLst>
              <a:ext uri="{FF2B5EF4-FFF2-40B4-BE49-F238E27FC236}">
                <a16:creationId xmlns:a16="http://schemas.microsoft.com/office/drawing/2014/main" id="{A69A7EB8-2916-4E43-8F64-351CD987295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43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40429E01BFF44F9BFA74BEB762044B" ma:contentTypeVersion="8" ma:contentTypeDescription="Create a new document." ma:contentTypeScope="" ma:versionID="bfec81dbd3b92de8bc2bf0c68045d677">
  <xsd:schema xmlns:xsd="http://www.w3.org/2001/XMLSchema" xmlns:xs="http://www.w3.org/2001/XMLSchema" xmlns:p="http://schemas.microsoft.com/office/2006/metadata/properties" xmlns:ns2="9cf02c47-b874-48cc-a549-edbfdf7d8667" targetNamespace="http://schemas.microsoft.com/office/2006/metadata/properties" ma:root="true" ma:fieldsID="055e2a20962541a99c9d9f59940cc42a" ns2:_="">
    <xsd:import namespace="9cf02c47-b874-48cc-a549-edbfdf7d86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02c47-b874-48cc-a549-edbfdf7d8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08AAB-19ED-490A-BBCC-68E9365808A5}">
  <ds:schemaRefs>
    <ds:schemaRef ds:uri="http://www.w3.org/XML/1998/namespace"/>
    <ds:schemaRef ds:uri="http://purl.org/dc/elements/1.1/"/>
    <ds:schemaRef ds:uri="http://schemas.openxmlformats.org/package/2006/metadata/core-properties"/>
    <ds:schemaRef ds:uri="3f1e3307-a3a0-40f9-851c-3ca8d288da81"/>
    <ds:schemaRef ds:uri="64c210e8-46d4-47c3-907b-fa7a37ac2a29"/>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477A60A-ABC0-44FC-937A-FF08279E1B52}">
  <ds:schemaRefs>
    <ds:schemaRef ds:uri="http://schemas.microsoft.com/sharepoint/v3/contenttype/forms"/>
  </ds:schemaRefs>
</ds:datastoreItem>
</file>

<file path=customXml/itemProps3.xml><?xml version="1.0" encoding="utf-8"?>
<ds:datastoreItem xmlns:ds="http://schemas.openxmlformats.org/officeDocument/2006/customXml" ds:itemID="{1BDF0925-AE90-413D-8199-38847608574E}"/>
</file>

<file path=docProps/app.xml><?xml version="1.0" encoding="utf-8"?>
<Properties xmlns="http://schemas.openxmlformats.org/officeDocument/2006/extended-properties" xmlns:vt="http://schemas.openxmlformats.org/officeDocument/2006/docPropsVTypes">
  <TotalTime>187</TotalTime>
  <Words>342</Words>
  <Application>Microsoft Office PowerPoint</Application>
  <PresentationFormat>Widescreen</PresentationFormat>
  <Paragraphs>24</Paragraphs>
  <Slides>3</Slides>
  <Notes>3</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GCSE Science - overview</vt:lpstr>
      <vt:lpstr>GCSE Combined Science:Trilogy</vt:lpstr>
      <vt:lpstr>GCSE Separate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Simpson</dc:creator>
  <cp:lastModifiedBy>Mr Grainger</cp:lastModifiedBy>
  <cp:revision>9</cp:revision>
  <dcterms:created xsi:type="dcterms:W3CDTF">2021-01-12T09:19:14Z</dcterms:created>
  <dcterms:modified xsi:type="dcterms:W3CDTF">2023-01-19T12:31:05Z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0x0101009340429E01BFF44F9BFA74BEB762044B</vt:lpwstr>
  </property>
</Properties>
</file>