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1.xml" ContentType="application/vnd.openxmlformats-officedocument.presentationml.tags+xml"/>
  <Override PartName="/ppt/tags/tag9.xml" ContentType="application/vnd.openxmlformats-officedocument.presentationml.tag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358" r:id="rId3"/>
    <p:sldId id="355" r:id="rId4"/>
    <p:sldId id="356" r:id="rId5"/>
    <p:sldId id="357" r:id="rId6"/>
    <p:sldId id="359" r:id="rId7"/>
    <p:sldId id="360" r:id="rId8"/>
    <p:sldId id="270" r:id="rId9"/>
    <p:sldId id="271" r:id="rId10"/>
    <p:sldId id="272" r:id="rId11"/>
    <p:sldId id="361" r:id="rId12"/>
    <p:sldId id="362" r:id="rId13"/>
    <p:sldId id="264" r:id="rId14"/>
    <p:sldId id="3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2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07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9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9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31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C9C6E07-9228-4187-AF2C-2385CA797A12}"/>
              </a:ext>
            </a:extLst>
          </p:cNvPr>
          <p:cNvSpPr txBox="1">
            <a:spLocks noChangeArrowheads="1"/>
          </p:cNvSpPr>
          <p:nvPr/>
        </p:nvSpPr>
        <p:spPr>
          <a:xfrm>
            <a:off x="769144" y="1369790"/>
            <a:ext cx="11098178" cy="2059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8000" b="1" dirty="0">
                <a:latin typeface="Tahoma" panose="020B0604030504040204" pitchFamily="34" charset="0"/>
              </a:rPr>
              <a:t>Thinking of GCSE Music…?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217A4-5743-472E-8EBA-78271D045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8230" y="41258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50E93CB-6AC1-4BCE-8BDC-D8139C19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345F0BD-7430-4571-A492-70279840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6D88DA22-CF1D-4EE3-B912-872763BD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1C74880F-526E-422B-AA8A-1D3835F0C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Tahoma" panose="020B0604030504040204" pitchFamily="34" charset="0"/>
              </a:rPr>
              <a:t>UNIT 3: Composing Music</a:t>
            </a:r>
          </a:p>
        </p:txBody>
      </p:sp>
      <p:pic>
        <p:nvPicPr>
          <p:cNvPr id="12291" name="Picture 3" descr="EN00354_">
            <a:extLst>
              <a:ext uri="{FF2B5EF4-FFF2-40B4-BE49-F238E27FC236}">
                <a16:creationId xmlns:a16="http://schemas.microsoft.com/office/drawing/2014/main" id="{590A3E26-3CCE-4BE6-8D80-D6AFED00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83" y="4493546"/>
            <a:ext cx="21336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1E463294-C311-4CC6-B1CF-10E31D20F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793" y="1844676"/>
            <a:ext cx="8518057" cy="48244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4000" b="1" dirty="0">
                <a:latin typeface="Arial" charset="0"/>
                <a:cs typeface="Arial" charset="0"/>
              </a:rPr>
              <a:t>Two compositions		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1: Composition to a brief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2: Free composition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61677C88-A789-470B-A297-A043B3ADE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851" y="2570007"/>
            <a:ext cx="1439863" cy="7699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 dirty="0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391D1-1788-47A6-B744-AA80E8602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9783" y="391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same as year 7, 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9161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perform, on your own and as a group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will listen to different types music</a:t>
            </a: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Practical work takes place for some time during every lesson</a:t>
            </a:r>
            <a:r>
              <a:rPr lang="en-GB" altLang="en-US" sz="3600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734BA4-C117-41CD-866F-DE0EC8DDE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2668" y="1582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0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different as year 7,8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 fontScale="92500"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choose the instrument to work on – it is recommended that you have lessons on this instrument if possible.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 2 pieces totally on your own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Much more theory and listening work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get to use practice rooms more often and the computers on which to compose your music.</a:t>
            </a:r>
            <a:endParaRPr lang="en-GB" altLang="en-US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F20733-EBCC-4C97-9D7E-36E1DDDFD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9000" y="27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7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D32340F-B617-466B-9F64-6C16F952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E9F7DFB-C240-484A-99E1-43CEFF63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2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2FA580CD-48DC-4035-AA62-0E94674C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F5CAAA68-2E66-4190-ACE3-ED348CF1A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5"/>
            <a:ext cx="8642350" cy="1492250"/>
          </a:xfrm>
        </p:spPr>
        <p:txBody>
          <a:bodyPr/>
          <a:lstStyle/>
          <a:p>
            <a:pPr algn="l" eaLnBrk="1" hangingPunct="1"/>
            <a:r>
              <a:rPr lang="en-GB" altLang="en-US" b="1">
                <a:latin typeface="Tahoma" panose="020B0604030504040204" pitchFamily="34" charset="0"/>
              </a:rPr>
              <a:t>You will benefit from: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A585824-DF66-45A1-9AFC-98657CC5E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700213"/>
            <a:ext cx="856932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where you learn lots of different skills: presentation skills, creativity, stickability, independent learning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which can develop your confidence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involved in concerts</a:t>
            </a:r>
          </a:p>
        </p:txBody>
      </p:sp>
      <p:pic>
        <p:nvPicPr>
          <p:cNvPr id="17412" name="Picture 4" descr="MCj04244660000[1]">
            <a:extLst>
              <a:ext uri="{FF2B5EF4-FFF2-40B4-BE49-F238E27FC236}">
                <a16:creationId xmlns:a16="http://schemas.microsoft.com/office/drawing/2014/main" id="{1932D3BB-54C3-4143-A713-6E297A2B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60351"/>
            <a:ext cx="1511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FB2CC0-22D0-4B79-9319-20A2B82B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7994" y="906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6669-2255-45E7-B5B3-4B2BBFAE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850" y="365125"/>
            <a:ext cx="5027950" cy="1648918"/>
          </a:xfrm>
        </p:spPr>
        <p:txBody>
          <a:bodyPr>
            <a:normAutofit/>
          </a:bodyPr>
          <a:lstStyle/>
          <a:p>
            <a:r>
              <a:rPr lang="en-GB" sz="6000" u="sng" dirty="0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4CEB-4F3F-44B7-82C8-004820AA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7875"/>
            <a:ext cx="10515600" cy="164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cgoldsworthy@sheldonschool.co.uk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C7B21-442A-45E2-80A3-22C45ED4B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B9ABC87-337C-4759-B634-B43FAFB6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51" y="4019686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B52721AF-DC2A-4324-8AF8-CE8FB842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FFA6B-96D8-4730-A40E-B5E7DF2F9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8507" y="71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happy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Arial" panose="020B0604020202020204" pitchFamily="34" charset="0"/>
              </a:rPr>
              <a:t>Perform for an audience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Perform with other people in a group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Learn lots of music-specific words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Listen to lots of different types of music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Practise your instrument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8B92DC-FA38-4360-AC6C-EBF16D7A4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0858" y="55948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5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able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000" dirty="0">
                <a:latin typeface="Arial" panose="020B0604020202020204" pitchFamily="34" charset="0"/>
              </a:rPr>
              <a:t>Play an instrument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Work independently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Cope with new challenges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4" descr="MCj03293070000[1]">
            <a:extLst>
              <a:ext uri="{FF2B5EF4-FFF2-40B4-BE49-F238E27FC236}">
                <a16:creationId xmlns:a16="http://schemas.microsoft.com/office/drawing/2014/main" id="{D69389D6-6A46-486A-BB12-2250C293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2" y="4160489"/>
            <a:ext cx="25923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94E1E2-3CF8-4B02-8E32-2666AC86A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8427" y="169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31655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31157" cy="1325563"/>
          </a:xfrm>
        </p:spPr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It also helps if…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</a:rPr>
              <a:t>You LIKE music! 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read music notation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play an instrument confidently and well, and have instrumental lessons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have access to your own instrument or can get your own instrument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3D7852-29F0-48E0-996A-8F22E04269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3063" y="6187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2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There are 4 Areas of Study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67635"/>
            <a:ext cx="10515600" cy="4336383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1650–1910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Popular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Traditional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since 1910</a:t>
            </a:r>
          </a:p>
          <a:p>
            <a:endParaRPr lang="en-GB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GB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exam on this – 40%</a:t>
            </a:r>
            <a:endParaRPr lang="en-GB" altLang="en-US" sz="40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B3135B-B093-4F7A-A8C9-435F4152B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8151" y="2774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4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dirty="0">
                <a:solidFill>
                  <a:srgbClr val="FF0000"/>
                </a:solidFill>
                <a:latin typeface="Tahoma" panose="020B0604030504040204" pitchFamily="34" charset="0"/>
              </a:rPr>
              <a:t>Study Pieces</a:t>
            </a:r>
            <a:endParaRPr lang="en-GB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The Western Classical Tradition</a:t>
            </a:r>
            <a:r>
              <a:rPr lang="en-GB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Mozart Clarinet concerto</a:t>
            </a:r>
          </a:p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Popular Music </a:t>
            </a:r>
          </a:p>
          <a:p>
            <a:pPr marL="0" indent="0"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Rocky Horror picture show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15F08A-4452-49A4-9620-5AE8C8AD5E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7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9174" y="1690688"/>
            <a:ext cx="11082012" cy="4471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1: Understanding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2: Performing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3: Composing Music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8E611-A68C-4351-B43C-3D17A6401C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76104" y="6168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7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6DEEF85-4D40-49F7-BD29-D4E517500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1: Listening to and Appraising Music</a:t>
            </a:r>
          </a:p>
        </p:txBody>
      </p:sp>
      <p:pic>
        <p:nvPicPr>
          <p:cNvPr id="10243" name="Picture 3" descr="EN00354_">
            <a:extLst>
              <a:ext uri="{FF2B5EF4-FFF2-40B4-BE49-F238E27FC236}">
                <a16:creationId xmlns:a16="http://schemas.microsoft.com/office/drawing/2014/main" id="{0F6365F3-9C85-41C8-94EC-FE19DEDC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5359400"/>
            <a:ext cx="15827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6">
            <a:extLst>
              <a:ext uri="{FF2B5EF4-FFF2-40B4-BE49-F238E27FC236}">
                <a16:creationId xmlns:a16="http://schemas.microsoft.com/office/drawing/2014/main" id="{350687D1-BA6C-4F0B-B05C-22ECBE8F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133725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40%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CC4EB1-087B-4BF0-AD8B-2FF50F91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E869824-7769-48F1-A0A6-B89C82F0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8A8F4AD6-2371-4EC3-94FB-13117253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A3C482A8-D913-4C50-90F7-647D25180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2205038"/>
            <a:ext cx="8569325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 exam 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(in Year 11)</a:t>
            </a: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	 1 hour 30 mins</a:t>
            </a:r>
          </a:p>
          <a:p>
            <a:pPr eaLnBrk="1" hangingPunct="1">
              <a:buFontTx/>
              <a:buNone/>
            </a:pPr>
            <a:endParaRPr lang="en-GB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A: Listening – unfamiliar music (68 marks)</a:t>
            </a: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B: Study pieces (28 marks)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A2E9E-0B53-4D15-8D87-0B4546DAA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733" y="723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FBEA021-19D6-4A30-876C-BAF0DFF3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9308592-128E-4AF9-94A3-CD978B7B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3DEA9345-4E0C-4FFB-88D8-78F78E7CC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3A3E5D58-302C-4B86-9510-15C85A57C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2: Performing Music</a:t>
            </a:r>
          </a:p>
        </p:txBody>
      </p:sp>
      <p:pic>
        <p:nvPicPr>
          <p:cNvPr id="11267" name="Picture 3" descr="EN00354_">
            <a:extLst>
              <a:ext uri="{FF2B5EF4-FFF2-40B4-BE49-F238E27FC236}">
                <a16:creationId xmlns:a16="http://schemas.microsoft.com/office/drawing/2014/main" id="{0ADE4BB2-5BF7-4F54-B60B-AA2A7998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04" y="1103312"/>
            <a:ext cx="1692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945D3EEF-B1BB-4742-9F71-5B8827632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205038"/>
            <a:ext cx="86423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performances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1: Solo performance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2: Ensemble performance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BCE2D79B-462F-4F1D-87A8-865C6C4E9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916113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4F00E0-C477-48B2-BC63-FC546135D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5321" y="2992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8" ma:contentTypeDescription="Create a new document." ma:contentTypeScope="" ma:versionID="bfec81dbd3b92de8bc2bf0c68045d677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055e2a20962541a99c9d9f59940cc42a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BE4346-602A-48E6-8865-C73D24FAEE39}"/>
</file>

<file path=customXml/itemProps2.xml><?xml version="1.0" encoding="utf-8"?>
<ds:datastoreItem xmlns:ds="http://schemas.openxmlformats.org/officeDocument/2006/customXml" ds:itemID="{36D03C1B-467B-4D33-A982-D8AFA8E8C7B0}"/>
</file>

<file path=customXml/itemProps3.xml><?xml version="1.0" encoding="utf-8"?>
<ds:datastoreItem xmlns:ds="http://schemas.openxmlformats.org/officeDocument/2006/customXml" ds:itemID="{0E2D5A6F-089A-4614-843C-49B72572F72B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434</Words>
  <Application>Microsoft Office PowerPoint</Application>
  <PresentationFormat>Widescreen</PresentationFormat>
  <Paragraphs>79</Paragraphs>
  <Slides>14</Slides>
  <Notes>9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If you are considering music you must be happy to…</vt:lpstr>
      <vt:lpstr>If you are considering music you must be able to…</vt:lpstr>
      <vt:lpstr>It also helps if…</vt:lpstr>
      <vt:lpstr>There are 4 Areas of Study</vt:lpstr>
      <vt:lpstr>Study Pieces</vt:lpstr>
      <vt:lpstr>PowerPoint Presentation</vt:lpstr>
      <vt:lpstr>UNIT 1: Listening to and Appraising Music</vt:lpstr>
      <vt:lpstr>UNIT 2: Performing Music</vt:lpstr>
      <vt:lpstr>UNIT 3: Composing Music</vt:lpstr>
      <vt:lpstr>How is it the same as year 7, 8 and 9?</vt:lpstr>
      <vt:lpstr>How is it the different as year 7,8 and 9?</vt:lpstr>
      <vt:lpstr>You will benefit from: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Mr C Goldsworthy</cp:lastModifiedBy>
  <cp:revision>7</cp:revision>
  <dcterms:created xsi:type="dcterms:W3CDTF">2021-01-12T09:19:14Z</dcterms:created>
  <dcterms:modified xsi:type="dcterms:W3CDTF">2023-01-19T14:34:09Z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