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Fawcett" userId="d4b72d71-9f0a-473e-9c51-40ac8e407376" providerId="ADAL" clId="{D23BA0D4-FC85-498A-82FC-C48100E722A9}"/>
    <pc:docChg chg="modSld">
      <pc:chgData name="Mr Fawcett" userId="d4b72d71-9f0a-473e-9c51-40ac8e407376" providerId="ADAL" clId="{D23BA0D4-FC85-498A-82FC-C48100E722A9}" dt="2024-12-16T15:14:27.293" v="23"/>
      <pc:docMkLst>
        <pc:docMk/>
      </pc:docMkLst>
      <pc:sldChg chg="addSp delSp modSp modTransition modAnim">
        <pc:chgData name="Mr Fawcett" userId="d4b72d71-9f0a-473e-9c51-40ac8e407376" providerId="ADAL" clId="{D23BA0D4-FC85-498A-82FC-C48100E722A9}" dt="2024-12-16T15:05:45.561" v="2"/>
        <pc:sldMkLst>
          <pc:docMk/>
          <pc:sldMk cId="2476726148" sldId="258"/>
        </pc:sldMkLst>
        <pc:picChg chg="add del mod">
          <ac:chgData name="Mr Fawcett" userId="d4b72d71-9f0a-473e-9c51-40ac8e407376" providerId="ADAL" clId="{D23BA0D4-FC85-498A-82FC-C48100E722A9}" dt="2024-12-16T15:05:09.921" v="1"/>
          <ac:picMkLst>
            <pc:docMk/>
            <pc:sldMk cId="2476726148" sldId="258"/>
            <ac:picMk id="7" creationId="{B3A3641B-FD05-469C-9BE9-29D518490956}"/>
          </ac:picMkLst>
        </pc:picChg>
        <pc:picChg chg="add mod">
          <ac:chgData name="Mr Fawcett" userId="d4b72d71-9f0a-473e-9c51-40ac8e407376" providerId="ADAL" clId="{D23BA0D4-FC85-498A-82FC-C48100E722A9}" dt="2024-12-16T15:05:45.561" v="2"/>
          <ac:picMkLst>
            <pc:docMk/>
            <pc:sldMk cId="2476726148" sldId="258"/>
            <ac:picMk id="9" creationId="{B4D0D276-27CF-4137-A80A-357E61ADF2EC}"/>
          </ac:picMkLst>
        </pc:picChg>
      </pc:sldChg>
      <pc:sldChg chg="addSp delSp modSp mod modTransition modAnim">
        <pc:chgData name="Mr Fawcett" userId="d4b72d71-9f0a-473e-9c51-40ac8e407376" providerId="ADAL" clId="{D23BA0D4-FC85-498A-82FC-C48100E722A9}" dt="2024-12-16T15:13:02.587" v="20"/>
        <pc:sldMkLst>
          <pc:docMk/>
          <pc:sldMk cId="2524278742" sldId="261"/>
        </pc:sldMkLst>
        <pc:spChg chg="mod">
          <ac:chgData name="Mr Fawcett" userId="d4b72d71-9f0a-473e-9c51-40ac8e407376" providerId="ADAL" clId="{D23BA0D4-FC85-498A-82FC-C48100E722A9}" dt="2024-12-16T15:11:03.707" v="13" actId="20577"/>
          <ac:spMkLst>
            <pc:docMk/>
            <pc:sldMk cId="2524278742" sldId="261"/>
            <ac:spMk id="5" creationId="{00000000-0000-0000-0000-000000000000}"/>
          </ac:spMkLst>
        </pc:spChg>
        <pc:picChg chg="add del mod">
          <ac:chgData name="Mr Fawcett" userId="d4b72d71-9f0a-473e-9c51-40ac8e407376" providerId="ADAL" clId="{D23BA0D4-FC85-498A-82FC-C48100E722A9}" dt="2024-12-16T15:11:40.318" v="15"/>
          <ac:picMkLst>
            <pc:docMk/>
            <pc:sldMk cId="2524278742" sldId="261"/>
            <ac:picMk id="3" creationId="{2ED12507-1140-4B4A-B988-CB46ECA344F0}"/>
          </ac:picMkLst>
        </pc:picChg>
        <pc:picChg chg="add del mod">
          <ac:chgData name="Mr Fawcett" userId="d4b72d71-9f0a-473e-9c51-40ac8e407376" providerId="ADAL" clId="{D23BA0D4-FC85-498A-82FC-C48100E722A9}" dt="2024-12-16T15:11:51.785" v="17"/>
          <ac:picMkLst>
            <pc:docMk/>
            <pc:sldMk cId="2524278742" sldId="261"/>
            <ac:picMk id="4" creationId="{EB37E341-6A54-4989-9E8B-FA54A368EA02}"/>
          </ac:picMkLst>
        </pc:picChg>
        <pc:picChg chg="add del mod">
          <ac:chgData name="Mr Fawcett" userId="d4b72d71-9f0a-473e-9c51-40ac8e407376" providerId="ADAL" clId="{D23BA0D4-FC85-498A-82FC-C48100E722A9}" dt="2024-12-16T15:12:08.719" v="19"/>
          <ac:picMkLst>
            <pc:docMk/>
            <pc:sldMk cId="2524278742" sldId="261"/>
            <ac:picMk id="6" creationId="{DB662D37-FE60-44B9-B7EF-3886D006BF82}"/>
          </ac:picMkLst>
        </pc:picChg>
        <pc:picChg chg="add mod">
          <ac:chgData name="Mr Fawcett" userId="d4b72d71-9f0a-473e-9c51-40ac8e407376" providerId="ADAL" clId="{D23BA0D4-FC85-498A-82FC-C48100E722A9}" dt="2024-12-16T15:13:02.587" v="20"/>
          <ac:picMkLst>
            <pc:docMk/>
            <pc:sldMk cId="2524278742" sldId="261"/>
            <ac:picMk id="7" creationId="{F1AEDFB1-BC06-4076-A227-BF9C238F89C9}"/>
          </ac:picMkLst>
        </pc:picChg>
      </pc:sldChg>
      <pc:sldChg chg="addSp delSp modSp modTransition modAnim">
        <pc:chgData name="Mr Fawcett" userId="d4b72d71-9f0a-473e-9c51-40ac8e407376" providerId="ADAL" clId="{D23BA0D4-FC85-498A-82FC-C48100E722A9}" dt="2024-12-16T15:10:46.973" v="11"/>
        <pc:sldMkLst>
          <pc:docMk/>
          <pc:sldMk cId="3630815766" sldId="262"/>
        </pc:sldMkLst>
        <pc:picChg chg="add del mod">
          <ac:chgData name="Mr Fawcett" userId="d4b72d71-9f0a-473e-9c51-40ac8e407376" providerId="ADAL" clId="{D23BA0D4-FC85-498A-82FC-C48100E722A9}" dt="2024-12-16T15:07:08.520" v="4"/>
          <ac:picMkLst>
            <pc:docMk/>
            <pc:sldMk cId="3630815766" sldId="262"/>
            <ac:picMk id="9" creationId="{DF992C3C-8116-443F-876C-D33AFC31E65E}"/>
          </ac:picMkLst>
        </pc:picChg>
        <pc:picChg chg="add del mod">
          <ac:chgData name="Mr Fawcett" userId="d4b72d71-9f0a-473e-9c51-40ac8e407376" providerId="ADAL" clId="{D23BA0D4-FC85-498A-82FC-C48100E722A9}" dt="2024-12-16T15:07:21.253" v="6"/>
          <ac:picMkLst>
            <pc:docMk/>
            <pc:sldMk cId="3630815766" sldId="262"/>
            <ac:picMk id="11" creationId="{F869268C-BF87-47AC-9EC4-779CDB802979}"/>
          </ac:picMkLst>
        </pc:picChg>
        <pc:picChg chg="add del mod">
          <ac:chgData name="Mr Fawcett" userId="d4b72d71-9f0a-473e-9c51-40ac8e407376" providerId="ADAL" clId="{D23BA0D4-FC85-498A-82FC-C48100E722A9}" dt="2024-12-16T15:07:59.387" v="8"/>
          <ac:picMkLst>
            <pc:docMk/>
            <pc:sldMk cId="3630815766" sldId="262"/>
            <ac:picMk id="13" creationId="{47173C62-5AED-4154-9552-C6AD144EAEDA}"/>
          </ac:picMkLst>
        </pc:picChg>
        <pc:picChg chg="add del mod">
          <ac:chgData name="Mr Fawcett" userId="d4b72d71-9f0a-473e-9c51-40ac8e407376" providerId="ADAL" clId="{D23BA0D4-FC85-498A-82FC-C48100E722A9}" dt="2024-12-16T15:09:04.270" v="10"/>
          <ac:picMkLst>
            <pc:docMk/>
            <pc:sldMk cId="3630815766" sldId="262"/>
            <ac:picMk id="14" creationId="{19C2598C-0AA4-4D7D-A22A-76D663E2510D}"/>
          </ac:picMkLst>
        </pc:picChg>
        <pc:picChg chg="add mod">
          <ac:chgData name="Mr Fawcett" userId="d4b72d71-9f0a-473e-9c51-40ac8e407376" providerId="ADAL" clId="{D23BA0D4-FC85-498A-82FC-C48100E722A9}" dt="2024-12-16T15:10:46.973" v="11"/>
          <ac:picMkLst>
            <pc:docMk/>
            <pc:sldMk cId="3630815766" sldId="262"/>
            <ac:picMk id="16" creationId="{110E2F07-E882-429B-AE5E-9C0A428E1EDD}"/>
          </ac:picMkLst>
        </pc:picChg>
      </pc:sldChg>
      <pc:sldChg chg="addSp delSp modSp modTransition modAnim">
        <pc:chgData name="Mr Fawcett" userId="d4b72d71-9f0a-473e-9c51-40ac8e407376" providerId="ADAL" clId="{D23BA0D4-FC85-498A-82FC-C48100E722A9}" dt="2024-12-16T15:14:27.293" v="23"/>
        <pc:sldMkLst>
          <pc:docMk/>
          <pc:sldMk cId="2838738486" sldId="263"/>
        </pc:sldMkLst>
        <pc:picChg chg="add del mod">
          <ac:chgData name="Mr Fawcett" userId="d4b72d71-9f0a-473e-9c51-40ac8e407376" providerId="ADAL" clId="{D23BA0D4-FC85-498A-82FC-C48100E722A9}" dt="2024-12-16T15:13:21.586" v="22"/>
          <ac:picMkLst>
            <pc:docMk/>
            <pc:sldMk cId="2838738486" sldId="263"/>
            <ac:picMk id="2" creationId="{DAA04C34-B3D8-4DBB-A08E-BEFB087B88B5}"/>
          </ac:picMkLst>
        </pc:picChg>
        <pc:picChg chg="add mod">
          <ac:chgData name="Mr Fawcett" userId="d4b72d71-9f0a-473e-9c51-40ac8e407376" providerId="ADAL" clId="{D23BA0D4-FC85-498A-82FC-C48100E722A9}" dt="2024-12-16T15:14:27.293" v="23"/>
          <ac:picMkLst>
            <pc:docMk/>
            <pc:sldMk cId="2838738486" sldId="263"/>
            <ac:picMk id="3" creationId="{54FC2C54-0DF4-4FBF-8D98-56EBF29BBE7B}"/>
          </ac:picMkLst>
        </pc:picChg>
      </pc:sldChg>
    </pc:docChg>
  </pc:docChgLst>
  <pc:docChgLst>
    <pc:chgData name="Mr Fawcett" userId="d4b72d71-9f0a-473e-9c51-40ac8e407376" providerId="ADAL" clId="{C6206A82-BD5B-4DA5-8BF1-902E35C8FAC0}"/>
    <pc:docChg chg="modSld">
      <pc:chgData name="Mr Fawcett" userId="d4b72d71-9f0a-473e-9c51-40ac8e407376" providerId="ADAL" clId="{C6206A82-BD5B-4DA5-8BF1-902E35C8FAC0}" dt="2024-12-16T08:02:47.430" v="14"/>
      <pc:docMkLst>
        <pc:docMk/>
      </pc:docMkLst>
      <pc:sldChg chg="addSp delSp modSp modTransition modAnim">
        <pc:chgData name="Mr Fawcett" userId="d4b72d71-9f0a-473e-9c51-40ac8e407376" providerId="ADAL" clId="{C6206A82-BD5B-4DA5-8BF1-902E35C8FAC0}" dt="2024-12-16T07:55:41.614" v="2"/>
        <pc:sldMkLst>
          <pc:docMk/>
          <pc:sldMk cId="3371938323" sldId="256"/>
        </pc:sldMkLst>
        <pc:picChg chg="add del mod">
          <ac:chgData name="Mr Fawcett" userId="d4b72d71-9f0a-473e-9c51-40ac8e407376" providerId="ADAL" clId="{C6206A82-BD5B-4DA5-8BF1-902E35C8FAC0}" dt="2024-12-16T07:55:27.087" v="1"/>
          <ac:picMkLst>
            <pc:docMk/>
            <pc:sldMk cId="3371938323" sldId="256"/>
            <ac:picMk id="2" creationId="{3898847F-963C-4294-85AA-8F13855070F7}"/>
          </ac:picMkLst>
        </pc:picChg>
        <pc:picChg chg="add mod">
          <ac:chgData name="Mr Fawcett" userId="d4b72d71-9f0a-473e-9c51-40ac8e407376" providerId="ADAL" clId="{C6206A82-BD5B-4DA5-8BF1-902E35C8FAC0}" dt="2024-12-16T07:55:41.614" v="2"/>
          <ac:picMkLst>
            <pc:docMk/>
            <pc:sldMk cId="3371938323" sldId="256"/>
            <ac:picMk id="5" creationId="{D17ACE8B-4BCC-4013-931A-AF3B49DF87A2}"/>
          </ac:picMkLst>
        </pc:picChg>
      </pc:sldChg>
      <pc:sldChg chg="addSp delSp modSp modTransition modAnim">
        <pc:chgData name="Mr Fawcett" userId="d4b72d71-9f0a-473e-9c51-40ac8e407376" providerId="ADAL" clId="{C6206A82-BD5B-4DA5-8BF1-902E35C8FAC0}" dt="2024-12-16T08:02:47.430" v="14"/>
        <pc:sldMkLst>
          <pc:docMk/>
          <pc:sldMk cId="2476726148" sldId="258"/>
        </pc:sldMkLst>
        <pc:picChg chg="add del mod">
          <ac:chgData name="Mr Fawcett" userId="d4b72d71-9f0a-473e-9c51-40ac8e407376" providerId="ADAL" clId="{C6206A82-BD5B-4DA5-8BF1-902E35C8FAC0}" dt="2024-12-16T07:57:14.595" v="4"/>
          <ac:picMkLst>
            <pc:docMk/>
            <pc:sldMk cId="2476726148" sldId="258"/>
            <ac:picMk id="7" creationId="{85B8B8F4-C560-4A44-9B61-B6E27DB863F1}"/>
          </ac:picMkLst>
        </pc:picChg>
        <pc:picChg chg="add del mod">
          <ac:chgData name="Mr Fawcett" userId="d4b72d71-9f0a-473e-9c51-40ac8e407376" providerId="ADAL" clId="{C6206A82-BD5B-4DA5-8BF1-902E35C8FAC0}" dt="2024-12-16T08:00:36.387" v="6"/>
          <ac:picMkLst>
            <pc:docMk/>
            <pc:sldMk cId="2476726148" sldId="258"/>
            <ac:picMk id="9" creationId="{6159FFB1-3ED7-4978-B2AD-7EB40DD489F5}"/>
          </ac:picMkLst>
        </pc:picChg>
        <pc:picChg chg="add del mod">
          <ac:chgData name="Mr Fawcett" userId="d4b72d71-9f0a-473e-9c51-40ac8e407376" providerId="ADAL" clId="{C6206A82-BD5B-4DA5-8BF1-902E35C8FAC0}" dt="2024-12-16T08:01:11.780" v="8"/>
          <ac:picMkLst>
            <pc:docMk/>
            <pc:sldMk cId="2476726148" sldId="258"/>
            <ac:picMk id="10" creationId="{075FC2E5-5D40-4F58-BF40-5F2DE153FCD9}"/>
          </ac:picMkLst>
        </pc:picChg>
        <pc:picChg chg="add del mod">
          <ac:chgData name="Mr Fawcett" userId="d4b72d71-9f0a-473e-9c51-40ac8e407376" providerId="ADAL" clId="{C6206A82-BD5B-4DA5-8BF1-902E35C8FAC0}" dt="2024-12-16T08:01:47.252" v="10"/>
          <ac:picMkLst>
            <pc:docMk/>
            <pc:sldMk cId="2476726148" sldId="258"/>
            <ac:picMk id="11" creationId="{FD5E8E8C-3B1C-4C79-B9FD-765FBE71D7ED}"/>
          </ac:picMkLst>
        </pc:picChg>
        <pc:picChg chg="add del mod">
          <ac:chgData name="Mr Fawcett" userId="d4b72d71-9f0a-473e-9c51-40ac8e407376" providerId="ADAL" clId="{C6206A82-BD5B-4DA5-8BF1-902E35C8FAC0}" dt="2024-12-16T08:02:01.432" v="12"/>
          <ac:picMkLst>
            <pc:docMk/>
            <pc:sldMk cId="2476726148" sldId="258"/>
            <ac:picMk id="12" creationId="{45C1DA27-68D4-4074-B759-AEBA4D87851A}"/>
          </ac:picMkLst>
        </pc:picChg>
        <pc:picChg chg="add del mod">
          <ac:chgData name="Mr Fawcett" userId="d4b72d71-9f0a-473e-9c51-40ac8e407376" providerId="ADAL" clId="{C6206A82-BD5B-4DA5-8BF1-902E35C8FAC0}" dt="2024-12-16T08:02:47.430" v="14"/>
          <ac:picMkLst>
            <pc:docMk/>
            <pc:sldMk cId="2476726148" sldId="258"/>
            <ac:picMk id="13" creationId="{1BD4B94C-37AA-49C4-9036-791372E2727D}"/>
          </ac:picMkLst>
        </pc:picChg>
      </pc:sldChg>
    </pc:docChg>
  </pc:docChgLst>
  <pc:docChgLst>
    <pc:chgData name="Mr Fawcett" userId="S::sfawcett@sheldonschool.co.uk::d4b72d71-9f0a-473e-9c51-40ac8e407376" providerId="AD" clId="Web-{6822A581-F074-932E-C5A0-BB8546DAE35B}"/>
    <pc:docChg chg="modSld">
      <pc:chgData name="Mr Fawcett" userId="S::sfawcett@sheldonschool.co.uk::d4b72d71-9f0a-473e-9c51-40ac8e407376" providerId="AD" clId="Web-{6822A581-F074-932E-C5A0-BB8546DAE35B}" dt="2024-12-14T07:52:35.422" v="105" actId="20577"/>
      <pc:docMkLst>
        <pc:docMk/>
      </pc:docMkLst>
      <pc:sldChg chg="addSp delSp modSp">
        <pc:chgData name="Mr Fawcett" userId="S::sfawcett@sheldonschool.co.uk::d4b72d71-9f0a-473e-9c51-40ac8e407376" providerId="AD" clId="Web-{6822A581-F074-932E-C5A0-BB8546DAE35B}" dt="2024-12-14T07:34:21.755" v="40" actId="1076"/>
        <pc:sldMkLst>
          <pc:docMk/>
          <pc:sldMk cId="3371938323" sldId="256"/>
        </pc:sldMkLst>
        <pc:spChg chg="add mod">
          <ac:chgData name="Mr Fawcett" userId="S::sfawcett@sheldonschool.co.uk::d4b72d71-9f0a-473e-9c51-40ac8e407376" providerId="AD" clId="Web-{6822A581-F074-932E-C5A0-BB8546DAE35B}" dt="2024-12-14T07:34:21.755" v="40" actId="1076"/>
          <ac:spMkLst>
            <pc:docMk/>
            <pc:sldMk cId="3371938323" sldId="256"/>
            <ac:spMk id="4" creationId="{71F0D7C0-7C50-2AD7-5428-D9FA073EB991}"/>
          </ac:spMkLst>
        </pc:spChg>
        <pc:spChg chg="del">
          <ac:chgData name="Mr Fawcett" userId="S::sfawcett@sheldonschool.co.uk::d4b72d71-9f0a-473e-9c51-40ac8e407376" providerId="AD" clId="Web-{6822A581-F074-932E-C5A0-BB8546DAE35B}" dt="2024-12-14T07:34:16.098" v="38"/>
          <ac:spMkLst>
            <pc:docMk/>
            <pc:sldMk cId="3371938323" sldId="256"/>
            <ac:spMk id="18" creationId="{463452EF-FC92-4229-AF4A-94E8B2CC4244}"/>
          </ac:spMkLst>
        </pc:spChg>
      </pc:sldChg>
      <pc:sldChg chg="modSp">
        <pc:chgData name="Mr Fawcett" userId="S::sfawcett@sheldonschool.co.uk::d4b72d71-9f0a-473e-9c51-40ac8e407376" providerId="AD" clId="Web-{6822A581-F074-932E-C5A0-BB8546DAE35B}" dt="2024-12-14T07:40:11.173" v="85"/>
        <pc:sldMkLst>
          <pc:docMk/>
          <pc:sldMk cId="2476726148" sldId="258"/>
        </pc:sldMkLst>
        <pc:picChg chg="ord">
          <ac:chgData name="Mr Fawcett" userId="S::sfawcett@sheldonschool.co.uk::d4b72d71-9f0a-473e-9c51-40ac8e407376" providerId="AD" clId="Web-{6822A581-F074-932E-C5A0-BB8546DAE35B}" dt="2024-12-14T07:40:11.173" v="85"/>
          <ac:picMkLst>
            <pc:docMk/>
            <pc:sldMk cId="2476726148" sldId="258"/>
            <ac:picMk id="1027" creationId="{00000000-0000-0000-0000-000000000000}"/>
          </ac:picMkLst>
        </pc:picChg>
        <pc:picChg chg="mod">
          <ac:chgData name="Mr Fawcett" userId="S::sfawcett@sheldonschool.co.uk::d4b72d71-9f0a-473e-9c51-40ac8e407376" providerId="AD" clId="Web-{6822A581-F074-932E-C5A0-BB8546DAE35B}" dt="2024-12-14T07:39:43.780" v="82" actId="1076"/>
          <ac:picMkLst>
            <pc:docMk/>
            <pc:sldMk cId="2476726148" sldId="258"/>
            <ac:picMk id="1029" creationId="{69DAF220-4E7D-4478-943F-3C0F1381A5ED}"/>
          </ac:picMkLst>
        </pc:picChg>
        <pc:picChg chg="mod">
          <ac:chgData name="Mr Fawcett" userId="S::sfawcett@sheldonschool.co.uk::d4b72d71-9f0a-473e-9c51-40ac8e407376" providerId="AD" clId="Web-{6822A581-F074-932E-C5A0-BB8546DAE35B}" dt="2024-12-14T07:39:48.327" v="83" actId="1076"/>
          <ac:picMkLst>
            <pc:docMk/>
            <pc:sldMk cId="2476726148" sldId="258"/>
            <ac:picMk id="1035" creationId="{BCCA471A-6EC4-49B9-9FFC-C97D37CE2CF8}"/>
          </ac:picMkLst>
        </pc:picChg>
        <pc:picChg chg="ord">
          <ac:chgData name="Mr Fawcett" userId="S::sfawcett@sheldonschool.co.uk::d4b72d71-9f0a-473e-9c51-40ac8e407376" providerId="AD" clId="Web-{6822A581-F074-932E-C5A0-BB8546DAE35B}" dt="2024-12-14T07:39:59.922" v="84"/>
          <ac:picMkLst>
            <pc:docMk/>
            <pc:sldMk cId="2476726148" sldId="258"/>
            <ac:picMk id="1037" creationId="{E129299E-8FAA-4165-87C4-F989BCDDC0B5}"/>
          </ac:picMkLst>
        </pc:picChg>
      </pc:sldChg>
      <pc:sldChg chg="addSp modSp">
        <pc:chgData name="Mr Fawcett" userId="S::sfawcett@sheldonschool.co.uk::d4b72d71-9f0a-473e-9c51-40ac8e407376" providerId="AD" clId="Web-{6822A581-F074-932E-C5A0-BB8546DAE35B}" dt="2024-12-14T07:36:08.372" v="51"/>
        <pc:sldMkLst>
          <pc:docMk/>
          <pc:sldMk cId="2524278742" sldId="261"/>
        </pc:sldMkLst>
        <pc:spChg chg="mod">
          <ac:chgData name="Mr Fawcett" userId="S::sfawcett@sheldonschool.co.uk::d4b72d71-9f0a-473e-9c51-40ac8e407376" providerId="AD" clId="Web-{6822A581-F074-932E-C5A0-BB8546DAE35B}" dt="2024-12-14T07:34:47.929" v="42" actId="14100"/>
          <ac:spMkLst>
            <pc:docMk/>
            <pc:sldMk cId="2524278742" sldId="261"/>
            <ac:spMk id="5" creationId="{00000000-0000-0000-0000-000000000000}"/>
          </ac:spMkLst>
        </pc:spChg>
        <pc:picChg chg="add mod">
          <ac:chgData name="Mr Fawcett" userId="S::sfawcett@sheldonschool.co.uk::d4b72d71-9f0a-473e-9c51-40ac8e407376" providerId="AD" clId="Web-{6822A581-F074-932E-C5A0-BB8546DAE35B}" dt="2024-12-14T07:36:08.372" v="51"/>
          <ac:picMkLst>
            <pc:docMk/>
            <pc:sldMk cId="2524278742" sldId="261"/>
            <ac:picMk id="2" creationId="{0BF3F3C1-4470-970B-D914-D45531B19EC1}"/>
          </ac:picMkLst>
        </pc:picChg>
      </pc:sldChg>
      <pc:sldChg chg="addSp modSp">
        <pc:chgData name="Mr Fawcett" userId="S::sfawcett@sheldonschool.co.uk::d4b72d71-9f0a-473e-9c51-40ac8e407376" providerId="AD" clId="Web-{6822A581-F074-932E-C5A0-BB8546DAE35B}" dt="2024-12-14T07:38:58.386" v="81" actId="1076"/>
        <pc:sldMkLst>
          <pc:docMk/>
          <pc:sldMk cId="3630815766" sldId="262"/>
        </pc:sldMkLst>
        <pc:spChg chg="mod">
          <ac:chgData name="Mr Fawcett" userId="S::sfawcett@sheldonschool.co.uk::d4b72d71-9f0a-473e-9c51-40ac8e407376" providerId="AD" clId="Web-{6822A581-F074-932E-C5A0-BB8546DAE35B}" dt="2024-12-14T07:37:14.361" v="64" actId="20577"/>
          <ac:spMkLst>
            <pc:docMk/>
            <pc:sldMk cId="3630815766" sldId="262"/>
            <ac:spMk id="5" creationId="{00000000-0000-0000-0000-000000000000}"/>
          </ac:spMkLst>
        </pc:spChg>
        <pc:picChg chg="add mod modCrop">
          <ac:chgData name="Mr Fawcett" userId="S::sfawcett@sheldonschool.co.uk::d4b72d71-9f0a-473e-9c51-40ac8e407376" providerId="AD" clId="Web-{6822A581-F074-932E-C5A0-BB8546DAE35B}" dt="2024-12-14T07:38:41.697" v="75" actId="1076"/>
          <ac:picMkLst>
            <pc:docMk/>
            <pc:sldMk cId="3630815766" sldId="262"/>
            <ac:picMk id="2" creationId="{AA8E2F16-24DB-8188-585B-09FF2DC0074B}"/>
          </ac:picMkLst>
        </pc:picChg>
        <pc:picChg chg="add mod modCrop">
          <ac:chgData name="Mr Fawcett" userId="S::sfawcett@sheldonschool.co.uk::d4b72d71-9f0a-473e-9c51-40ac8e407376" providerId="AD" clId="Web-{6822A581-F074-932E-C5A0-BB8546DAE35B}" dt="2024-12-14T07:38:46.697" v="77" actId="1076"/>
          <ac:picMkLst>
            <pc:docMk/>
            <pc:sldMk cId="3630815766" sldId="262"/>
            <ac:picMk id="3" creationId="{86403A18-6878-F0A2-E387-0F4D0DF49A5E}"/>
          </ac:picMkLst>
        </pc:picChg>
        <pc:picChg chg="mod">
          <ac:chgData name="Mr Fawcett" userId="S::sfawcett@sheldonschool.co.uk::d4b72d71-9f0a-473e-9c51-40ac8e407376" providerId="AD" clId="Web-{6822A581-F074-932E-C5A0-BB8546DAE35B}" dt="2024-12-14T07:37:51.677" v="65" actId="688"/>
          <ac:picMkLst>
            <pc:docMk/>
            <pc:sldMk cId="3630815766" sldId="262"/>
            <ac:picMk id="6" creationId="{7F14B312-4356-4DE8-80A7-12ABFA0B64CB}"/>
          </ac:picMkLst>
        </pc:picChg>
        <pc:picChg chg="add mod ord modCrop">
          <ac:chgData name="Mr Fawcett" userId="S::sfawcett@sheldonschool.co.uk::d4b72d71-9f0a-473e-9c51-40ac8e407376" providerId="AD" clId="Web-{6822A581-F074-932E-C5A0-BB8546DAE35B}" dt="2024-12-14T07:38:52.167" v="79" actId="1076"/>
          <ac:picMkLst>
            <pc:docMk/>
            <pc:sldMk cId="3630815766" sldId="262"/>
            <ac:picMk id="7" creationId="{60147C2A-6DCC-4E7B-18A1-A78633F6D65B}"/>
          </ac:picMkLst>
        </pc:picChg>
        <pc:picChg chg="mod">
          <ac:chgData name="Mr Fawcett" userId="S::sfawcett@sheldonschool.co.uk::d4b72d71-9f0a-473e-9c51-40ac8e407376" providerId="AD" clId="Web-{6822A581-F074-932E-C5A0-BB8546DAE35B}" dt="2024-12-14T07:38:11.022" v="69" actId="1076"/>
          <ac:picMkLst>
            <pc:docMk/>
            <pc:sldMk cId="3630815766" sldId="262"/>
            <ac:picMk id="10" creationId="{6502972D-DBFA-45AA-BA8A-4990372821C6}"/>
          </ac:picMkLst>
        </pc:picChg>
        <pc:picChg chg="mod">
          <ac:chgData name="Mr Fawcett" userId="S::sfawcett@sheldonschool.co.uk::d4b72d71-9f0a-473e-9c51-40ac8e407376" providerId="AD" clId="Web-{6822A581-F074-932E-C5A0-BB8546DAE35B}" dt="2024-12-14T07:38:05.412" v="68" actId="1076"/>
          <ac:picMkLst>
            <pc:docMk/>
            <pc:sldMk cId="3630815766" sldId="262"/>
            <ac:picMk id="15" creationId="{09188967-D2B7-4BEC-A9BE-EADEC91A869E}"/>
          </ac:picMkLst>
        </pc:picChg>
        <pc:picChg chg="mod">
          <ac:chgData name="Mr Fawcett" userId="S::sfawcett@sheldonschool.co.uk::d4b72d71-9f0a-473e-9c51-40ac8e407376" providerId="AD" clId="Web-{6822A581-F074-932E-C5A0-BB8546DAE35B}" dt="2024-12-14T07:38:19.632" v="71" actId="1076"/>
          <ac:picMkLst>
            <pc:docMk/>
            <pc:sldMk cId="3630815766" sldId="262"/>
            <ac:picMk id="17" creationId="{44FA8B18-3B7F-4C17-B35D-160A2B143631}"/>
          </ac:picMkLst>
        </pc:picChg>
        <pc:picChg chg="mod">
          <ac:chgData name="Mr Fawcett" userId="S::sfawcett@sheldonschool.co.uk::d4b72d71-9f0a-473e-9c51-40ac8e407376" providerId="AD" clId="Web-{6822A581-F074-932E-C5A0-BB8546DAE35B}" dt="2024-12-14T07:38:58.386" v="81" actId="1076"/>
          <ac:picMkLst>
            <pc:docMk/>
            <pc:sldMk cId="3630815766" sldId="262"/>
            <ac:picMk id="1030" creationId="{4CF31D47-516F-48C5-8ED6-E45A5EDC3890}"/>
          </ac:picMkLst>
        </pc:picChg>
        <pc:picChg chg="mod">
          <ac:chgData name="Mr Fawcett" userId="S::sfawcett@sheldonschool.co.uk::d4b72d71-9f0a-473e-9c51-40ac8e407376" providerId="AD" clId="Web-{6822A581-F074-932E-C5A0-BB8546DAE35B}" dt="2024-12-14T07:38:31.258" v="73" actId="1076"/>
          <ac:picMkLst>
            <pc:docMk/>
            <pc:sldMk cId="3630815766" sldId="262"/>
            <ac:picMk id="2050" creationId="{52179CF4-368E-4743-AB8B-AD9946ECBD49}"/>
          </ac:picMkLst>
        </pc:picChg>
      </pc:sldChg>
      <pc:sldChg chg="modSp">
        <pc:chgData name="Mr Fawcett" userId="S::sfawcett@sheldonschool.co.uk::d4b72d71-9f0a-473e-9c51-40ac8e407376" providerId="AD" clId="Web-{6822A581-F074-932E-C5A0-BB8546DAE35B}" dt="2024-12-14T07:52:35.422" v="105" actId="20577"/>
        <pc:sldMkLst>
          <pc:docMk/>
          <pc:sldMk cId="2838738486" sldId="263"/>
        </pc:sldMkLst>
        <pc:spChg chg="mod">
          <ac:chgData name="Mr Fawcett" userId="S::sfawcett@sheldonschool.co.uk::d4b72d71-9f0a-473e-9c51-40ac8e407376" providerId="AD" clId="Web-{6822A581-F074-932E-C5A0-BB8546DAE35B}" dt="2024-12-14T07:52:35.422" v="105" actId="20577"/>
          <ac:spMkLst>
            <pc:docMk/>
            <pc:sldMk cId="2838738486" sldId="263"/>
            <ac:spMk id="5" creationId="{00000000-0000-0000-0000-000000000000}"/>
          </ac:spMkLst>
        </pc:spChg>
      </pc:sldChg>
    </pc:docChg>
  </pc:docChgLst>
  <pc:docChgLst>
    <pc:chgData name="Mr Fawcett" userId="S::sfawcett@sheldonschool.co.uk::d4b72d71-9f0a-473e-9c51-40ac8e407376" providerId="AD" clId="Web-{4640D788-49F7-6675-23C2-ED63D1BDDDFC}"/>
    <pc:docChg chg="modSld">
      <pc:chgData name="Mr Fawcett" userId="S::sfawcett@sheldonschool.co.uk::d4b72d71-9f0a-473e-9c51-40ac8e407376" providerId="AD" clId="Web-{4640D788-49F7-6675-23C2-ED63D1BDDDFC}" dt="2024-12-13T10:00:41.995" v="42"/>
      <pc:docMkLst>
        <pc:docMk/>
      </pc:docMkLst>
      <pc:sldChg chg="addSp delSp modSp">
        <pc:chgData name="Mr Fawcett" userId="S::sfawcett@sheldonschool.co.uk::d4b72d71-9f0a-473e-9c51-40ac8e407376" providerId="AD" clId="Web-{4640D788-49F7-6675-23C2-ED63D1BDDDFC}" dt="2024-12-13T10:00:41.995" v="42"/>
        <pc:sldMkLst>
          <pc:docMk/>
          <pc:sldMk cId="2476726148" sldId="258"/>
        </pc:sldMkLst>
        <pc:spChg chg="add del">
          <ac:chgData name="Mr Fawcett" userId="S::sfawcett@sheldonschool.co.uk::d4b72d71-9f0a-473e-9c51-40ac8e407376" providerId="AD" clId="Web-{4640D788-49F7-6675-23C2-ED63D1BDDDFC}" dt="2024-12-13T10:00:41.995" v="41"/>
          <ac:spMkLst>
            <pc:docMk/>
            <pc:sldMk cId="2476726148" sldId="258"/>
            <ac:spMk id="4" creationId="{00000000-0000-0000-0000-000000000000}"/>
          </ac:spMkLst>
        </pc:spChg>
        <pc:spChg chg="add del">
          <ac:chgData name="Mr Fawcett" userId="S::sfawcett@sheldonschool.co.uk::d4b72d71-9f0a-473e-9c51-40ac8e407376" providerId="AD" clId="Web-{4640D788-49F7-6675-23C2-ED63D1BDDDFC}" dt="2024-12-13T10:00:41.995" v="42"/>
          <ac:spMkLst>
            <pc:docMk/>
            <pc:sldMk cId="2476726148" sldId="258"/>
            <ac:spMk id="5" creationId="{896BE6A1-7E03-40D4-9A36-E044C1A4FE18}"/>
          </ac:spMkLst>
        </pc:spChg>
        <pc:spChg chg="add del mod">
          <ac:chgData name="Mr Fawcett" userId="S::sfawcett@sheldonschool.co.uk::d4b72d71-9f0a-473e-9c51-40ac8e407376" providerId="AD" clId="Web-{4640D788-49F7-6675-23C2-ED63D1BDDDFC}" dt="2024-12-13T10:00:41.995" v="41"/>
          <ac:spMkLst>
            <pc:docMk/>
            <pc:sldMk cId="2476726148" sldId="258"/>
            <ac:spMk id="6" creationId="{95A8626A-ECBE-3D40-F842-4A473284E707}"/>
          </ac:spMkLst>
        </pc:spChg>
        <pc:spChg chg="mod">
          <ac:chgData name="Mr Fawcett" userId="S::sfawcett@sheldonschool.co.uk::d4b72d71-9f0a-473e-9c51-40ac8e407376" providerId="AD" clId="Web-{4640D788-49F7-6675-23C2-ED63D1BDDDFC}" dt="2024-12-13T10:00:18.634" v="38" actId="20577"/>
          <ac:spMkLst>
            <pc:docMk/>
            <pc:sldMk cId="2476726148" sldId="258"/>
            <ac:spMk id="19" creationId="{84F361C4-4FBE-4B88-891D-74248C2B932D}"/>
          </ac:spMkLst>
        </pc:spChg>
        <pc:picChg chg="del">
          <ac:chgData name="Mr Fawcett" userId="S::sfawcett@sheldonschool.co.uk::d4b72d71-9f0a-473e-9c51-40ac8e407376" providerId="AD" clId="Web-{4640D788-49F7-6675-23C2-ED63D1BDDDFC}" dt="2024-12-13T09:59:43.618" v="2"/>
          <ac:picMkLst>
            <pc:docMk/>
            <pc:sldMk cId="2476726148" sldId="258"/>
            <ac:picMk id="18" creationId="{6B43F3A5-0AE8-4B55-B309-BF0EFE890A1A}"/>
          </ac:picMkLst>
        </pc:picChg>
        <pc:picChg chg="del">
          <ac:chgData name="Mr Fawcett" userId="S::sfawcett@sheldonschool.co.uk::d4b72d71-9f0a-473e-9c51-40ac8e407376" providerId="AD" clId="Web-{4640D788-49F7-6675-23C2-ED63D1BDDDFC}" dt="2024-12-13T09:59:43.227" v="1"/>
          <ac:picMkLst>
            <pc:docMk/>
            <pc:sldMk cId="2476726148" sldId="258"/>
            <ac:picMk id="2050" creationId="{5613B217-D720-4D50-A10A-AA7AAA074069}"/>
          </ac:picMkLst>
        </pc:picChg>
        <pc:picChg chg="del">
          <ac:chgData name="Mr Fawcett" userId="S::sfawcett@sheldonschool.co.uk::d4b72d71-9f0a-473e-9c51-40ac8e407376" providerId="AD" clId="Web-{4640D788-49F7-6675-23C2-ED63D1BDDDFC}" dt="2024-12-13T09:59:44.196" v="3"/>
          <ac:picMkLst>
            <pc:docMk/>
            <pc:sldMk cId="2476726148" sldId="258"/>
            <ac:picMk id="2052" creationId="{36548C47-643B-4722-B5E8-66F288FF4A13}"/>
          </ac:picMkLst>
        </pc:picChg>
        <pc:picChg chg="del">
          <ac:chgData name="Mr Fawcett" userId="S::sfawcett@sheldonschool.co.uk::d4b72d71-9f0a-473e-9c51-40ac8e407376" providerId="AD" clId="Web-{4640D788-49F7-6675-23C2-ED63D1BDDDFC}" dt="2024-12-13T09:59:42.461" v="0"/>
          <ac:picMkLst>
            <pc:docMk/>
            <pc:sldMk cId="2476726148" sldId="258"/>
            <ac:picMk id="2056" creationId="{885C8E37-E569-40F5-9692-6FD8B664C5D3}"/>
          </ac:picMkLst>
        </pc:picChg>
      </pc:sldChg>
    </pc:docChg>
  </pc:docChgLst>
  <pc:docChgLst>
    <pc:chgData name="Mr Fawcett" userId="d4b72d71-9f0a-473e-9c51-40ac8e407376" providerId="ADAL" clId="{A8E311C7-C5B7-44D3-A3EE-EA5AED9B5633}"/>
    <pc:docChg chg="undo custSel modSld sldOrd">
      <pc:chgData name="Mr Fawcett" userId="d4b72d71-9f0a-473e-9c51-40ac8e407376" providerId="ADAL" clId="{A8E311C7-C5B7-44D3-A3EE-EA5AED9B5633}" dt="2024-12-13T10:13:13.439" v="515" actId="1035"/>
      <pc:docMkLst>
        <pc:docMk/>
      </pc:docMkLst>
      <pc:sldChg chg="delSp modSp mod delAnim">
        <pc:chgData name="Mr Fawcett" userId="d4b72d71-9f0a-473e-9c51-40ac8e407376" providerId="ADAL" clId="{A8E311C7-C5B7-44D3-A3EE-EA5AED9B5633}" dt="2024-12-10T09:43:48.159" v="186" actId="27636"/>
        <pc:sldMkLst>
          <pc:docMk/>
          <pc:sldMk cId="3371938323" sldId="256"/>
        </pc:sldMkLst>
        <pc:spChg chg="mod">
          <ac:chgData name="Mr Fawcett" userId="d4b72d71-9f0a-473e-9c51-40ac8e407376" providerId="ADAL" clId="{A8E311C7-C5B7-44D3-A3EE-EA5AED9B5633}" dt="2024-12-10T09:43:48.159" v="186" actId="27636"/>
          <ac:spMkLst>
            <pc:docMk/>
            <pc:sldMk cId="3371938323" sldId="256"/>
            <ac:spMk id="3" creationId="{00000000-0000-0000-0000-000000000000}"/>
          </ac:spMkLst>
        </pc:spChg>
        <pc:spChg chg="mod">
          <ac:chgData name="Mr Fawcett" userId="d4b72d71-9f0a-473e-9c51-40ac8e407376" providerId="ADAL" clId="{A8E311C7-C5B7-44D3-A3EE-EA5AED9B5633}" dt="2024-12-10T09:43:19.573" v="151" actId="1076"/>
          <ac:spMkLst>
            <pc:docMk/>
            <pc:sldMk cId="3371938323" sldId="256"/>
            <ac:spMk id="18" creationId="{463452EF-FC92-4229-AF4A-94E8B2CC4244}"/>
          </ac:spMkLst>
        </pc:spChg>
        <pc:picChg chg="del">
          <ac:chgData name="Mr Fawcett" userId="d4b72d71-9f0a-473e-9c51-40ac8e407376" providerId="ADAL" clId="{A8E311C7-C5B7-44D3-A3EE-EA5AED9B5633}" dt="2024-12-10T09:16:35.953" v="18" actId="478"/>
          <ac:picMkLst>
            <pc:docMk/>
            <pc:sldMk cId="3371938323" sldId="256"/>
            <ac:picMk id="12" creationId="{0B7893DB-A6FF-4C4A-B35E-5AABB665CED4}"/>
          </ac:picMkLst>
        </pc:picChg>
        <pc:picChg chg="mod">
          <ac:chgData name="Mr Fawcett" userId="d4b72d71-9f0a-473e-9c51-40ac8e407376" providerId="ADAL" clId="{A8E311C7-C5B7-44D3-A3EE-EA5AED9B5633}" dt="2024-12-10T09:43:16.107" v="150" actId="1076"/>
          <ac:picMkLst>
            <pc:docMk/>
            <pc:sldMk cId="3371938323" sldId="256"/>
            <ac:picMk id="2050" creationId="{00000000-0000-0000-0000-000000000000}"/>
          </ac:picMkLst>
        </pc:picChg>
      </pc:sldChg>
      <pc:sldChg chg="addSp delSp modSp mod delAnim">
        <pc:chgData name="Mr Fawcett" userId="d4b72d71-9f0a-473e-9c51-40ac8e407376" providerId="ADAL" clId="{A8E311C7-C5B7-44D3-A3EE-EA5AED9B5633}" dt="2024-12-13T10:13:13.439" v="515" actId="1035"/>
        <pc:sldMkLst>
          <pc:docMk/>
          <pc:sldMk cId="2476726148" sldId="258"/>
        </pc:sldMkLst>
        <pc:spChg chg="mod">
          <ac:chgData name="Mr Fawcett" userId="d4b72d71-9f0a-473e-9c51-40ac8e407376" providerId="ADAL" clId="{A8E311C7-C5B7-44D3-A3EE-EA5AED9B5633}" dt="2024-12-13T10:02:06.558" v="400" actId="5793"/>
          <ac:spMkLst>
            <pc:docMk/>
            <pc:sldMk cId="2476726148" sldId="258"/>
            <ac:spMk id="3" creationId="{2734C27C-6791-45B2-A7FA-6108A35161FD}"/>
          </ac:spMkLst>
        </pc:spChg>
        <pc:spChg chg="mod">
          <ac:chgData name="Mr Fawcett" userId="d4b72d71-9f0a-473e-9c51-40ac8e407376" providerId="ADAL" clId="{A8E311C7-C5B7-44D3-A3EE-EA5AED9B5633}" dt="2024-12-10T09:43:58.392" v="188"/>
          <ac:spMkLst>
            <pc:docMk/>
            <pc:sldMk cId="2476726148" sldId="258"/>
            <ac:spMk id="5" creationId="{896BE6A1-7E03-40D4-9A36-E044C1A4FE18}"/>
          </ac:spMkLst>
        </pc:spChg>
        <pc:spChg chg="mod">
          <ac:chgData name="Mr Fawcett" userId="d4b72d71-9f0a-473e-9c51-40ac8e407376" providerId="ADAL" clId="{A8E311C7-C5B7-44D3-A3EE-EA5AED9B5633}" dt="2024-12-13T10:01:43.171" v="381" actId="1076"/>
          <ac:spMkLst>
            <pc:docMk/>
            <pc:sldMk cId="2476726148" sldId="258"/>
            <ac:spMk id="19" creationId="{84F361C4-4FBE-4B88-891D-74248C2B932D}"/>
          </ac:spMkLst>
        </pc:spChg>
        <pc:spChg chg="mod">
          <ac:chgData name="Mr Fawcett" userId="d4b72d71-9f0a-473e-9c51-40ac8e407376" providerId="ADAL" clId="{A8E311C7-C5B7-44D3-A3EE-EA5AED9B5633}" dt="2024-12-13T10:01:46.171" v="382" actId="1076"/>
          <ac:spMkLst>
            <pc:docMk/>
            <pc:sldMk cId="2476726148" sldId="258"/>
            <ac:spMk id="21" creationId="{15A0D382-EA10-4109-B49E-E12409F3F3ED}"/>
          </ac:spMkLst>
        </pc:spChg>
        <pc:spChg chg="mod">
          <ac:chgData name="Mr Fawcett" userId="d4b72d71-9f0a-473e-9c51-40ac8e407376" providerId="ADAL" clId="{A8E311C7-C5B7-44D3-A3EE-EA5AED9B5633}" dt="2024-12-13T10:01:39.852" v="380" actId="1076"/>
          <ac:spMkLst>
            <pc:docMk/>
            <pc:sldMk cId="2476726148" sldId="258"/>
            <ac:spMk id="23" creationId="{CF3579E4-9A07-4019-8E21-FF662B8CFD6D}"/>
          </ac:spMkLst>
        </pc:spChg>
        <pc:picChg chg="add mod">
          <ac:chgData name="Mr Fawcett" userId="d4b72d71-9f0a-473e-9c51-40ac8e407376" providerId="ADAL" clId="{A8E311C7-C5B7-44D3-A3EE-EA5AED9B5633}" dt="2024-12-13T10:05:06.024" v="429" actId="1076"/>
          <ac:picMkLst>
            <pc:docMk/>
            <pc:sldMk cId="2476726148" sldId="258"/>
            <ac:picMk id="2" creationId="{6DFE8A2D-8CE1-4B63-A6D0-592D1A292EFC}"/>
          </ac:picMkLst>
        </pc:picChg>
        <pc:picChg chg="add mod">
          <ac:chgData name="Mr Fawcett" userId="d4b72d71-9f0a-473e-9c51-40ac8e407376" providerId="ADAL" clId="{A8E311C7-C5B7-44D3-A3EE-EA5AED9B5633}" dt="2024-12-13T10:05:04.953" v="428" actId="1076"/>
          <ac:picMkLst>
            <pc:docMk/>
            <pc:sldMk cId="2476726148" sldId="258"/>
            <ac:picMk id="6" creationId="{C198F3F9-4D55-4941-8366-C1951E647310}"/>
          </ac:picMkLst>
        </pc:picChg>
        <pc:picChg chg="del mod">
          <ac:chgData name="Mr Fawcett" userId="d4b72d71-9f0a-473e-9c51-40ac8e407376" providerId="ADAL" clId="{A8E311C7-C5B7-44D3-A3EE-EA5AED9B5633}" dt="2024-12-10T09:44:11.305" v="191" actId="478"/>
          <ac:picMkLst>
            <pc:docMk/>
            <pc:sldMk cId="2476726148" sldId="258"/>
            <ac:picMk id="9" creationId="{D42B92FB-C904-4DDA-8E80-9863D20D34C4}"/>
          </ac:picMkLst>
        </pc:picChg>
        <pc:picChg chg="del">
          <ac:chgData name="Mr Fawcett" userId="d4b72d71-9f0a-473e-9c51-40ac8e407376" providerId="ADAL" clId="{A8E311C7-C5B7-44D3-A3EE-EA5AED9B5633}" dt="2024-12-10T09:16:34.314" v="17" actId="478"/>
          <ac:picMkLst>
            <pc:docMk/>
            <pc:sldMk cId="2476726148" sldId="258"/>
            <ac:picMk id="14" creationId="{7857E950-BD99-4E74-AEA9-877997CD0196}"/>
          </ac:picMkLst>
        </pc:picChg>
        <pc:picChg chg="del mod">
          <ac:chgData name="Mr Fawcett" userId="d4b72d71-9f0a-473e-9c51-40ac8e407376" providerId="ADAL" clId="{A8E311C7-C5B7-44D3-A3EE-EA5AED9B5633}" dt="2024-12-13T10:00:55.029" v="333" actId="478"/>
          <ac:picMkLst>
            <pc:docMk/>
            <pc:sldMk cId="2476726148" sldId="258"/>
            <ac:picMk id="18" creationId="{6B43F3A5-0AE8-4B55-B309-BF0EFE890A1A}"/>
          </ac:picMkLst>
        </pc:picChg>
        <pc:picChg chg="add mod">
          <ac:chgData name="Mr Fawcett" userId="d4b72d71-9f0a-473e-9c51-40ac8e407376" providerId="ADAL" clId="{A8E311C7-C5B7-44D3-A3EE-EA5AED9B5633}" dt="2024-12-13T10:05:02.849" v="427" actId="1076"/>
          <ac:picMkLst>
            <pc:docMk/>
            <pc:sldMk cId="2476726148" sldId="258"/>
            <ac:picMk id="1028" creationId="{75F567BB-4BF2-455C-A8F2-017057449FC9}"/>
          </ac:picMkLst>
        </pc:picChg>
        <pc:picChg chg="add mod">
          <ac:chgData name="Mr Fawcett" userId="d4b72d71-9f0a-473e-9c51-40ac8e407376" providerId="ADAL" clId="{A8E311C7-C5B7-44D3-A3EE-EA5AED9B5633}" dt="2024-12-13T10:06:20.676" v="456" actId="1036"/>
          <ac:picMkLst>
            <pc:docMk/>
            <pc:sldMk cId="2476726148" sldId="258"/>
            <ac:picMk id="1029" creationId="{69DAF220-4E7D-4478-943F-3C0F1381A5ED}"/>
          </ac:picMkLst>
        </pc:picChg>
        <pc:picChg chg="add mod">
          <ac:chgData name="Mr Fawcett" userId="d4b72d71-9f0a-473e-9c51-40ac8e407376" providerId="ADAL" clId="{A8E311C7-C5B7-44D3-A3EE-EA5AED9B5633}" dt="2024-12-13T10:06:12.574" v="453" actId="1037"/>
          <ac:picMkLst>
            <pc:docMk/>
            <pc:sldMk cId="2476726148" sldId="258"/>
            <ac:picMk id="1030" creationId="{B28F14C8-BC33-4A03-A22B-947C0A6B4CBF}"/>
          </ac:picMkLst>
        </pc:picChg>
        <pc:picChg chg="add mod">
          <ac:chgData name="Mr Fawcett" userId="d4b72d71-9f0a-473e-9c51-40ac8e407376" providerId="ADAL" clId="{A8E311C7-C5B7-44D3-A3EE-EA5AED9B5633}" dt="2024-12-13T10:06:20.676" v="456" actId="1036"/>
          <ac:picMkLst>
            <pc:docMk/>
            <pc:sldMk cId="2476726148" sldId="258"/>
            <ac:picMk id="1032" creationId="{189C46A4-161F-405B-8D04-0E540D4CEBB6}"/>
          </ac:picMkLst>
        </pc:picChg>
        <pc:picChg chg="add del">
          <ac:chgData name="Mr Fawcett" userId="d4b72d71-9f0a-473e-9c51-40ac8e407376" providerId="ADAL" clId="{A8E311C7-C5B7-44D3-A3EE-EA5AED9B5633}" dt="2024-12-13T10:04:46.363" v="420" actId="478"/>
          <ac:picMkLst>
            <pc:docMk/>
            <pc:sldMk cId="2476726148" sldId="258"/>
            <ac:picMk id="1033" creationId="{B47FB4E6-31F4-4DD1-9FE2-849D53BDFEDC}"/>
          </ac:picMkLst>
        </pc:picChg>
        <pc:picChg chg="add mod">
          <ac:chgData name="Mr Fawcett" userId="d4b72d71-9f0a-473e-9c51-40ac8e407376" providerId="ADAL" clId="{A8E311C7-C5B7-44D3-A3EE-EA5AED9B5633}" dt="2024-12-13T10:06:12.574" v="453" actId="1037"/>
          <ac:picMkLst>
            <pc:docMk/>
            <pc:sldMk cId="2476726148" sldId="258"/>
            <ac:picMk id="1035" creationId="{BCCA471A-6EC4-49B9-9FFC-C97D37CE2CF8}"/>
          </ac:picMkLst>
        </pc:picChg>
        <pc:picChg chg="add mod">
          <ac:chgData name="Mr Fawcett" userId="d4b72d71-9f0a-473e-9c51-40ac8e407376" providerId="ADAL" clId="{A8E311C7-C5B7-44D3-A3EE-EA5AED9B5633}" dt="2024-12-13T10:07:33.411" v="470" actId="1037"/>
          <ac:picMkLst>
            <pc:docMk/>
            <pc:sldMk cId="2476726148" sldId="258"/>
            <ac:picMk id="1037" creationId="{E129299E-8FAA-4165-87C4-F989BCDDC0B5}"/>
          </ac:picMkLst>
        </pc:picChg>
        <pc:picChg chg="add mod">
          <ac:chgData name="Mr Fawcett" userId="d4b72d71-9f0a-473e-9c51-40ac8e407376" providerId="ADAL" clId="{A8E311C7-C5B7-44D3-A3EE-EA5AED9B5633}" dt="2024-12-13T10:12:36.476" v="513" actId="1076"/>
          <ac:picMkLst>
            <pc:docMk/>
            <pc:sldMk cId="2476726148" sldId="258"/>
            <ac:picMk id="1039" creationId="{C8CAA790-BFE7-49DC-8307-FC00EF38BD25}"/>
          </ac:picMkLst>
        </pc:picChg>
        <pc:picChg chg="add mod">
          <ac:chgData name="Mr Fawcett" userId="d4b72d71-9f0a-473e-9c51-40ac8e407376" providerId="ADAL" clId="{A8E311C7-C5B7-44D3-A3EE-EA5AED9B5633}" dt="2024-12-13T10:13:13.439" v="515" actId="1035"/>
          <ac:picMkLst>
            <pc:docMk/>
            <pc:sldMk cId="2476726148" sldId="258"/>
            <ac:picMk id="1041" creationId="{E6ED52D8-9498-4F95-AF1D-CFBF4EEA1FFD}"/>
          </ac:picMkLst>
        </pc:picChg>
        <pc:picChg chg="del mod">
          <ac:chgData name="Mr Fawcett" userId="d4b72d71-9f0a-473e-9c51-40ac8e407376" providerId="ADAL" clId="{A8E311C7-C5B7-44D3-A3EE-EA5AED9B5633}" dt="2024-12-13T10:00:54.618" v="332" actId="478"/>
          <ac:picMkLst>
            <pc:docMk/>
            <pc:sldMk cId="2476726148" sldId="258"/>
            <ac:picMk id="2050" creationId="{5613B217-D720-4D50-A10A-AA7AAA074069}"/>
          </ac:picMkLst>
        </pc:picChg>
        <pc:picChg chg="del">
          <ac:chgData name="Mr Fawcett" userId="d4b72d71-9f0a-473e-9c51-40ac8e407376" providerId="ADAL" clId="{A8E311C7-C5B7-44D3-A3EE-EA5AED9B5633}" dt="2024-12-13T10:00:55.628" v="334" actId="478"/>
          <ac:picMkLst>
            <pc:docMk/>
            <pc:sldMk cId="2476726148" sldId="258"/>
            <ac:picMk id="2052" creationId="{36548C47-643B-4722-B5E8-66F288FF4A13}"/>
          </ac:picMkLst>
        </pc:picChg>
        <pc:picChg chg="del">
          <ac:chgData name="Mr Fawcett" userId="d4b72d71-9f0a-473e-9c51-40ac8e407376" providerId="ADAL" clId="{A8E311C7-C5B7-44D3-A3EE-EA5AED9B5633}" dt="2024-12-13T10:00:54.084" v="331" actId="478"/>
          <ac:picMkLst>
            <pc:docMk/>
            <pc:sldMk cId="2476726148" sldId="258"/>
            <ac:picMk id="2056" creationId="{885C8E37-E569-40F5-9692-6FD8B664C5D3}"/>
          </ac:picMkLst>
        </pc:picChg>
      </pc:sldChg>
      <pc:sldChg chg="delSp modSp mod delAnim">
        <pc:chgData name="Mr Fawcett" userId="d4b72d71-9f0a-473e-9c51-40ac8e407376" providerId="ADAL" clId="{A8E311C7-C5B7-44D3-A3EE-EA5AED9B5633}" dt="2024-12-11T12:21:51.109" v="311" actId="1076"/>
        <pc:sldMkLst>
          <pc:docMk/>
          <pc:sldMk cId="2524278742" sldId="261"/>
        </pc:sldMkLst>
        <pc:spChg chg="mod">
          <ac:chgData name="Mr Fawcett" userId="d4b72d71-9f0a-473e-9c51-40ac8e407376" providerId="ADAL" clId="{A8E311C7-C5B7-44D3-A3EE-EA5AED9B5633}" dt="2024-12-11T12:21:51.109" v="311" actId="1076"/>
          <ac:spMkLst>
            <pc:docMk/>
            <pc:sldMk cId="2524278742" sldId="261"/>
            <ac:spMk id="5" creationId="{00000000-0000-0000-0000-000000000000}"/>
          </ac:spMkLst>
        </pc:spChg>
        <pc:picChg chg="del">
          <ac:chgData name="Mr Fawcett" userId="d4b72d71-9f0a-473e-9c51-40ac8e407376" providerId="ADAL" clId="{A8E311C7-C5B7-44D3-A3EE-EA5AED9B5633}" dt="2024-12-10T09:16:45.954" v="19" actId="478"/>
          <ac:picMkLst>
            <pc:docMk/>
            <pc:sldMk cId="2524278742" sldId="261"/>
            <ac:picMk id="6" creationId="{0D689BEE-9931-4512-A924-DECBE30FABE9}"/>
          </ac:picMkLst>
        </pc:picChg>
        <pc:picChg chg="del">
          <ac:chgData name="Mr Fawcett" userId="d4b72d71-9f0a-473e-9c51-40ac8e407376" providerId="ADAL" clId="{A8E311C7-C5B7-44D3-A3EE-EA5AED9B5633}" dt="2024-12-11T12:21:43.197" v="305" actId="478"/>
          <ac:picMkLst>
            <pc:docMk/>
            <pc:sldMk cId="2524278742" sldId="261"/>
            <ac:picMk id="14" creationId="{F07E5C03-F097-4B36-B374-2BE77C74FD91}"/>
          </ac:picMkLst>
        </pc:picChg>
        <pc:picChg chg="del">
          <ac:chgData name="Mr Fawcett" userId="d4b72d71-9f0a-473e-9c51-40ac8e407376" providerId="ADAL" clId="{A8E311C7-C5B7-44D3-A3EE-EA5AED9B5633}" dt="2024-12-11T12:21:46.561" v="309" actId="478"/>
          <ac:picMkLst>
            <pc:docMk/>
            <pc:sldMk cId="2524278742" sldId="261"/>
            <ac:picMk id="15" creationId="{C881138D-670E-42A8-970E-7AB19D103298}"/>
          </ac:picMkLst>
        </pc:picChg>
        <pc:picChg chg="del">
          <ac:chgData name="Mr Fawcett" userId="d4b72d71-9f0a-473e-9c51-40ac8e407376" providerId="ADAL" clId="{A8E311C7-C5B7-44D3-A3EE-EA5AED9B5633}" dt="2024-12-11T12:21:45.647" v="307" actId="478"/>
          <ac:picMkLst>
            <pc:docMk/>
            <pc:sldMk cId="2524278742" sldId="261"/>
            <ac:picMk id="16" creationId="{4FBFAC55-F90C-44CB-9688-59C48ABA09B9}"/>
          </ac:picMkLst>
        </pc:picChg>
        <pc:picChg chg="del">
          <ac:chgData name="Mr Fawcett" userId="d4b72d71-9f0a-473e-9c51-40ac8e407376" providerId="ADAL" clId="{A8E311C7-C5B7-44D3-A3EE-EA5AED9B5633}" dt="2024-12-11T12:21:46.030" v="308" actId="478"/>
          <ac:picMkLst>
            <pc:docMk/>
            <pc:sldMk cId="2524278742" sldId="261"/>
            <ac:picMk id="17" creationId="{5AB055E9-B0A6-4EB5-A013-BDED5B514A69}"/>
          </ac:picMkLst>
        </pc:picChg>
        <pc:picChg chg="del">
          <ac:chgData name="Mr Fawcett" userId="d4b72d71-9f0a-473e-9c51-40ac8e407376" providerId="ADAL" clId="{A8E311C7-C5B7-44D3-A3EE-EA5AED9B5633}" dt="2024-12-11T12:21:47.087" v="310" actId="478"/>
          <ac:picMkLst>
            <pc:docMk/>
            <pc:sldMk cId="2524278742" sldId="261"/>
            <ac:picMk id="18" creationId="{B7DD9A36-49DF-46AA-86F4-B9129A3800D3}"/>
          </ac:picMkLst>
        </pc:picChg>
      </pc:sldChg>
      <pc:sldChg chg="addSp delSp modSp mod ord delAnim modAnim">
        <pc:chgData name="Mr Fawcett" userId="d4b72d71-9f0a-473e-9c51-40ac8e407376" providerId="ADAL" clId="{A8E311C7-C5B7-44D3-A3EE-EA5AED9B5633}" dt="2024-12-13T10:10:34.600" v="484" actId="1076"/>
        <pc:sldMkLst>
          <pc:docMk/>
          <pc:sldMk cId="3630815766" sldId="262"/>
        </pc:sldMkLst>
        <pc:spChg chg="mod">
          <ac:chgData name="Mr Fawcett" userId="d4b72d71-9f0a-473e-9c51-40ac8e407376" providerId="ADAL" clId="{A8E311C7-C5B7-44D3-A3EE-EA5AED9B5633}" dt="2024-12-11T12:18:18.351" v="275" actId="313"/>
          <ac:spMkLst>
            <pc:docMk/>
            <pc:sldMk cId="3630815766" sldId="262"/>
            <ac:spMk id="5" creationId="{00000000-0000-0000-0000-000000000000}"/>
          </ac:spMkLst>
        </pc:spChg>
        <pc:grpChg chg="del">
          <ac:chgData name="Mr Fawcett" userId="d4b72d71-9f0a-473e-9c51-40ac8e407376" providerId="ADAL" clId="{A8E311C7-C5B7-44D3-A3EE-EA5AED9B5633}" dt="2024-12-10T09:16:20.203" v="5" actId="478"/>
          <ac:grpSpMkLst>
            <pc:docMk/>
            <pc:sldMk cId="3630815766" sldId="262"/>
            <ac:grpSpMk id="42" creationId="{EE81A21C-CA01-4CE4-8027-AB683DFDF758}"/>
          </ac:grpSpMkLst>
        </pc:grpChg>
        <pc:picChg chg="del">
          <ac:chgData name="Mr Fawcett" userId="d4b72d71-9f0a-473e-9c51-40ac8e407376" providerId="ADAL" clId="{A8E311C7-C5B7-44D3-A3EE-EA5AED9B5633}" dt="2024-12-10T09:16:19.177" v="3" actId="478"/>
          <ac:picMkLst>
            <pc:docMk/>
            <pc:sldMk cId="3630815766" sldId="262"/>
            <ac:picMk id="3" creationId="{863F3859-D524-4448-80B3-C11411B10C79}"/>
          </ac:picMkLst>
        </pc:picChg>
        <pc:picChg chg="add del mod">
          <ac:chgData name="Mr Fawcett" userId="d4b72d71-9f0a-473e-9c51-40ac8e407376" providerId="ADAL" clId="{A8E311C7-C5B7-44D3-A3EE-EA5AED9B5633}" dt="2024-12-13T09:57:51.476" v="330" actId="478"/>
          <ac:picMkLst>
            <pc:docMk/>
            <pc:sldMk cId="3630815766" sldId="262"/>
            <ac:picMk id="3" creationId="{E94ABFE0-4AE1-47A2-BD3C-C8E4062830B1}"/>
          </ac:picMkLst>
        </pc:picChg>
        <pc:picChg chg="add mod">
          <ac:chgData name="Mr Fawcett" userId="d4b72d71-9f0a-473e-9c51-40ac8e407376" providerId="ADAL" clId="{A8E311C7-C5B7-44D3-A3EE-EA5AED9B5633}" dt="2024-12-11T12:18:06.961" v="269" actId="688"/>
          <ac:picMkLst>
            <pc:docMk/>
            <pc:sldMk cId="3630815766" sldId="262"/>
            <ac:picMk id="6" creationId="{7F14B312-4356-4DE8-80A7-12ABFA0B64CB}"/>
          </ac:picMkLst>
        </pc:picChg>
        <pc:picChg chg="del">
          <ac:chgData name="Mr Fawcett" userId="d4b72d71-9f0a-473e-9c51-40ac8e407376" providerId="ADAL" clId="{A8E311C7-C5B7-44D3-A3EE-EA5AED9B5633}" dt="2024-12-10T09:16:23.372" v="11" actId="478"/>
          <ac:picMkLst>
            <pc:docMk/>
            <pc:sldMk cId="3630815766" sldId="262"/>
            <ac:picMk id="7" creationId="{713F6287-A530-4723-9B1C-25BC180CC592}"/>
          </ac:picMkLst>
        </pc:picChg>
        <pc:picChg chg="del">
          <ac:chgData name="Mr Fawcett" userId="d4b72d71-9f0a-473e-9c51-40ac8e407376" providerId="ADAL" clId="{A8E311C7-C5B7-44D3-A3EE-EA5AED9B5633}" dt="2024-12-10T09:16:21.399" v="7" actId="478"/>
          <ac:picMkLst>
            <pc:docMk/>
            <pc:sldMk cId="3630815766" sldId="262"/>
            <ac:picMk id="9" creationId="{54E86170-BE08-4873-9B4E-300B4B24878C}"/>
          </ac:picMkLst>
        </pc:picChg>
        <pc:picChg chg="add mod">
          <ac:chgData name="Mr Fawcett" userId="d4b72d71-9f0a-473e-9c51-40ac8e407376" providerId="ADAL" clId="{A8E311C7-C5B7-44D3-A3EE-EA5AED9B5633}" dt="2024-12-11T12:19:58.275" v="282" actId="1076"/>
          <ac:picMkLst>
            <pc:docMk/>
            <pc:sldMk cId="3630815766" sldId="262"/>
            <ac:picMk id="10" creationId="{6502972D-DBFA-45AA-BA8A-4990372821C6}"/>
          </ac:picMkLst>
        </pc:picChg>
        <pc:picChg chg="del">
          <ac:chgData name="Mr Fawcett" userId="d4b72d71-9f0a-473e-9c51-40ac8e407376" providerId="ADAL" clId="{A8E311C7-C5B7-44D3-A3EE-EA5AED9B5633}" dt="2024-12-10T09:16:23.777" v="12" actId="478"/>
          <ac:picMkLst>
            <pc:docMk/>
            <pc:sldMk cId="3630815766" sldId="262"/>
            <ac:picMk id="11" creationId="{7702A2A3-E538-485B-ADEE-5939C044CCEC}"/>
          </ac:picMkLst>
        </pc:picChg>
        <pc:picChg chg="del">
          <ac:chgData name="Mr Fawcett" userId="d4b72d71-9f0a-473e-9c51-40ac8e407376" providerId="ADAL" clId="{A8E311C7-C5B7-44D3-A3EE-EA5AED9B5633}" dt="2024-12-10T09:16:27.155" v="16" actId="478"/>
          <ac:picMkLst>
            <pc:docMk/>
            <pc:sldMk cId="3630815766" sldId="262"/>
            <ac:picMk id="13" creationId="{01B9CAAD-C405-481F-8214-75C31F2EEC05}"/>
          </ac:picMkLst>
        </pc:picChg>
        <pc:picChg chg="del">
          <ac:chgData name="Mr Fawcett" userId="d4b72d71-9f0a-473e-9c51-40ac8e407376" providerId="ADAL" clId="{A8E311C7-C5B7-44D3-A3EE-EA5AED9B5633}" dt="2024-12-10T09:16:21.809" v="8" actId="478"/>
          <ac:picMkLst>
            <pc:docMk/>
            <pc:sldMk cId="3630815766" sldId="262"/>
            <ac:picMk id="14" creationId="{BE2B177F-906C-48BA-A871-F01DB7191FD2}"/>
          </ac:picMkLst>
        </pc:picChg>
        <pc:picChg chg="add mod">
          <ac:chgData name="Mr Fawcett" userId="d4b72d71-9f0a-473e-9c51-40ac8e407376" providerId="ADAL" clId="{A8E311C7-C5B7-44D3-A3EE-EA5AED9B5633}" dt="2024-12-11T12:20:56.420" v="291" actId="1076"/>
          <ac:picMkLst>
            <pc:docMk/>
            <pc:sldMk cId="3630815766" sldId="262"/>
            <ac:picMk id="15" creationId="{09188967-D2B7-4BEC-A9BE-EADEC91A869E}"/>
          </ac:picMkLst>
        </pc:picChg>
        <pc:picChg chg="del">
          <ac:chgData name="Mr Fawcett" userId="d4b72d71-9f0a-473e-9c51-40ac8e407376" providerId="ADAL" clId="{A8E311C7-C5B7-44D3-A3EE-EA5AED9B5633}" dt="2024-12-10T09:16:24.644" v="13" actId="478"/>
          <ac:picMkLst>
            <pc:docMk/>
            <pc:sldMk cId="3630815766" sldId="262"/>
            <ac:picMk id="16" creationId="{2461B43D-5B99-4F85-952A-3B348AA167CC}"/>
          </ac:picMkLst>
        </pc:picChg>
        <pc:picChg chg="add mod">
          <ac:chgData name="Mr Fawcett" userId="d4b72d71-9f0a-473e-9c51-40ac8e407376" providerId="ADAL" clId="{A8E311C7-C5B7-44D3-A3EE-EA5AED9B5633}" dt="2024-12-11T12:21:08.717" v="302" actId="1037"/>
          <ac:picMkLst>
            <pc:docMk/>
            <pc:sldMk cId="3630815766" sldId="262"/>
            <ac:picMk id="17" creationId="{44FA8B18-3B7F-4C17-B35D-160A2B143631}"/>
          </ac:picMkLst>
        </pc:picChg>
        <pc:picChg chg="del">
          <ac:chgData name="Mr Fawcett" userId="d4b72d71-9f0a-473e-9c51-40ac8e407376" providerId="ADAL" clId="{A8E311C7-C5B7-44D3-A3EE-EA5AED9B5633}" dt="2024-12-10T09:16:19.630" v="4" actId="478"/>
          <ac:picMkLst>
            <pc:docMk/>
            <pc:sldMk cId="3630815766" sldId="262"/>
            <ac:picMk id="18" creationId="{C962A4F1-BC46-41C6-9A6C-FC3130B9DC00}"/>
          </ac:picMkLst>
        </pc:picChg>
        <pc:picChg chg="del">
          <ac:chgData name="Mr Fawcett" userId="d4b72d71-9f0a-473e-9c51-40ac8e407376" providerId="ADAL" clId="{A8E311C7-C5B7-44D3-A3EE-EA5AED9B5633}" dt="2024-12-10T09:16:25.774" v="15" actId="478"/>
          <ac:picMkLst>
            <pc:docMk/>
            <pc:sldMk cId="3630815766" sldId="262"/>
            <ac:picMk id="20" creationId="{04169619-3DD2-4BCE-8DF2-691D26A0D08E}"/>
          </ac:picMkLst>
        </pc:picChg>
        <pc:picChg chg="del">
          <ac:chgData name="Mr Fawcett" userId="d4b72d71-9f0a-473e-9c51-40ac8e407376" providerId="ADAL" clId="{A8E311C7-C5B7-44D3-A3EE-EA5AED9B5633}" dt="2024-12-10T09:16:22.994" v="10" actId="478"/>
          <ac:picMkLst>
            <pc:docMk/>
            <pc:sldMk cId="3630815766" sldId="262"/>
            <ac:picMk id="26" creationId="{FD83DD51-B7A7-4EA3-92E0-4D329282C59B}"/>
          </ac:picMkLst>
        </pc:picChg>
        <pc:picChg chg="del">
          <ac:chgData name="Mr Fawcett" userId="d4b72d71-9f0a-473e-9c51-40ac8e407376" providerId="ADAL" clId="{A8E311C7-C5B7-44D3-A3EE-EA5AED9B5633}" dt="2024-12-10T09:16:20.907" v="6" actId="478"/>
          <ac:picMkLst>
            <pc:docMk/>
            <pc:sldMk cId="3630815766" sldId="262"/>
            <ac:picMk id="28" creationId="{F21C1481-8660-42F1-B05D-52674BF63C1B}"/>
          </ac:picMkLst>
        </pc:picChg>
        <pc:picChg chg="del">
          <ac:chgData name="Mr Fawcett" userId="d4b72d71-9f0a-473e-9c51-40ac8e407376" providerId="ADAL" clId="{A8E311C7-C5B7-44D3-A3EE-EA5AED9B5633}" dt="2024-12-10T09:16:25.102" v="14" actId="478"/>
          <ac:picMkLst>
            <pc:docMk/>
            <pc:sldMk cId="3630815766" sldId="262"/>
            <ac:picMk id="34" creationId="{004F5D96-43D0-43E9-8011-6AC277F6918B}"/>
          </ac:picMkLst>
        </pc:picChg>
        <pc:picChg chg="del">
          <ac:chgData name="Mr Fawcett" userId="d4b72d71-9f0a-473e-9c51-40ac8e407376" providerId="ADAL" clId="{A8E311C7-C5B7-44D3-A3EE-EA5AED9B5633}" dt="2024-12-10T09:16:18.533" v="2" actId="478"/>
          <ac:picMkLst>
            <pc:docMk/>
            <pc:sldMk cId="3630815766" sldId="262"/>
            <ac:picMk id="43" creationId="{33907122-A241-4204-AC4F-823AA94A344A}"/>
          </ac:picMkLst>
        </pc:picChg>
        <pc:picChg chg="del">
          <ac:chgData name="Mr Fawcett" userId="d4b72d71-9f0a-473e-9c51-40ac8e407376" providerId="ADAL" clId="{A8E311C7-C5B7-44D3-A3EE-EA5AED9B5633}" dt="2024-12-10T09:16:22.297" v="9" actId="478"/>
          <ac:picMkLst>
            <pc:docMk/>
            <pc:sldMk cId="3630815766" sldId="262"/>
            <ac:picMk id="1028" creationId="{807B81AB-6DC1-4233-A93A-2F330415AF8C}"/>
          </ac:picMkLst>
        </pc:picChg>
        <pc:picChg chg="add mod">
          <ac:chgData name="Mr Fawcett" userId="d4b72d71-9f0a-473e-9c51-40ac8e407376" providerId="ADAL" clId="{A8E311C7-C5B7-44D3-A3EE-EA5AED9B5633}" dt="2024-12-13T10:10:34.600" v="484" actId="1076"/>
          <ac:picMkLst>
            <pc:docMk/>
            <pc:sldMk cId="3630815766" sldId="262"/>
            <ac:picMk id="1030" creationId="{4CF31D47-516F-48C5-8ED6-E45A5EDC3890}"/>
          </ac:picMkLst>
        </pc:picChg>
        <pc:picChg chg="add mod">
          <ac:chgData name="Mr Fawcett" userId="d4b72d71-9f0a-473e-9c51-40ac8e407376" providerId="ADAL" clId="{A8E311C7-C5B7-44D3-A3EE-EA5AED9B5633}" dt="2024-12-13T10:10:29.481" v="482" actId="1076"/>
          <ac:picMkLst>
            <pc:docMk/>
            <pc:sldMk cId="3630815766" sldId="262"/>
            <ac:picMk id="2050" creationId="{52179CF4-368E-4743-AB8B-AD9946ECBD49}"/>
          </ac:picMkLst>
        </pc:picChg>
      </pc:sldChg>
      <pc:sldChg chg="delSp modSp mod delAnim">
        <pc:chgData name="Mr Fawcett" userId="d4b72d71-9f0a-473e-9c51-40ac8e407376" providerId="ADAL" clId="{A8E311C7-C5B7-44D3-A3EE-EA5AED9B5633}" dt="2024-12-11T12:23:05.013" v="315" actId="20577"/>
        <pc:sldMkLst>
          <pc:docMk/>
          <pc:sldMk cId="2838738486" sldId="263"/>
        </pc:sldMkLst>
        <pc:spChg chg="mod">
          <ac:chgData name="Mr Fawcett" userId="d4b72d71-9f0a-473e-9c51-40ac8e407376" providerId="ADAL" clId="{A8E311C7-C5B7-44D3-A3EE-EA5AED9B5633}" dt="2024-12-11T12:22:54.967" v="314" actId="1076"/>
          <ac:spMkLst>
            <pc:docMk/>
            <pc:sldMk cId="2838738486" sldId="263"/>
            <ac:spMk id="5" creationId="{00000000-0000-0000-0000-000000000000}"/>
          </ac:spMkLst>
        </pc:spChg>
        <pc:spChg chg="mod">
          <ac:chgData name="Mr Fawcett" userId="d4b72d71-9f0a-473e-9c51-40ac8e407376" providerId="ADAL" clId="{A8E311C7-C5B7-44D3-A3EE-EA5AED9B5633}" dt="2024-12-11T12:23:05.013" v="315" actId="20577"/>
          <ac:spMkLst>
            <pc:docMk/>
            <pc:sldMk cId="2838738486" sldId="263"/>
            <ac:spMk id="16" creationId="{6A5AE932-908C-4CB4-9A6F-201239D93E3A}"/>
          </ac:spMkLst>
        </pc:spChg>
        <pc:picChg chg="del">
          <ac:chgData name="Mr Fawcett" userId="d4b72d71-9f0a-473e-9c51-40ac8e407376" providerId="ADAL" clId="{A8E311C7-C5B7-44D3-A3EE-EA5AED9B5633}" dt="2024-12-10T09:16:54.859" v="20" actId="478"/>
          <ac:picMkLst>
            <pc:docMk/>
            <pc:sldMk cId="2838738486" sldId="263"/>
            <ac:picMk id="9" creationId="{C3E59715-A871-4342-8CFC-40EA5688A0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5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3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2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1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79A9E-8313-40ED-A22C-A8E4B18C369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B79B-D3D6-46CF-B552-ACBECF283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audio" Target="../media/media2.m4a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17" Type="http://schemas.openxmlformats.org/officeDocument/2006/relationships/image" Target="../media/image4.png"/><Relationship Id="rId2" Type="http://schemas.microsoft.com/office/2007/relationships/media" Target="../media/media2.m4a"/><Relationship Id="rId16" Type="http://schemas.openxmlformats.org/officeDocument/2006/relationships/image" Target="../media/image15.jpeg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1.jpe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12" Type="http://schemas.openxmlformats.org/officeDocument/2006/relationships/image" Target="../media/image20.jpeg"/><Relationship Id="rId17" Type="http://schemas.openxmlformats.org/officeDocument/2006/relationships/image" Target="../media/image4.png"/><Relationship Id="rId2" Type="http://schemas.microsoft.com/office/2007/relationships/media" Target="../media/media3.m4a"/><Relationship Id="rId16" Type="http://schemas.openxmlformats.org/officeDocument/2006/relationships/image" Target="../media/image24.jpeg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4.m4a"/><Relationship Id="rId7" Type="http://schemas.openxmlformats.org/officeDocument/2006/relationships/image" Target="../media/image3.jpe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3.jpe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" y="0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37" y="4078287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187" y="2359894"/>
            <a:ext cx="6400800" cy="1645170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GCSE Presentation</a:t>
            </a:r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F0D7C0-7C50-2AD7-5428-D9FA073EB991}"/>
              </a:ext>
            </a:extLst>
          </p:cNvPr>
          <p:cNvSpPr/>
          <p:nvPr/>
        </p:nvSpPr>
        <p:spPr>
          <a:xfrm>
            <a:off x="2028648" y="2106687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Graphic Products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7ACE8B-4BCC-4013-931A-AF3B49DF87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9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7"/>
    </mc:Choice>
    <mc:Fallback xmlns="">
      <p:transition spd="slow" advTm="6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57" y="4077072"/>
            <a:ext cx="482124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enccil : : : A Chair Thing">
            <a:extLst>
              <a:ext uri="{FF2B5EF4-FFF2-40B4-BE49-F238E27FC236}">
                <a16:creationId xmlns:a16="http://schemas.microsoft.com/office/drawing/2014/main" id="{E129299E-8FAA-4165-87C4-F989BCDDC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15154" r="11380" b="5200"/>
          <a:stretch/>
        </p:blipFill>
        <p:spPr bwMode="auto">
          <a:xfrm>
            <a:off x="3707904" y="5052167"/>
            <a:ext cx="1239444" cy="15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ckaging Design – 22 Inspiring Ideas And Best Practices">
            <a:extLst>
              <a:ext uri="{FF2B5EF4-FFF2-40B4-BE49-F238E27FC236}">
                <a16:creationId xmlns:a16="http://schemas.microsoft.com/office/drawing/2014/main" id="{B28F14C8-BC33-4A03-A22B-947C0A6B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7" y="3906596"/>
            <a:ext cx="1929440" cy="14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Off-White Nike Dunk Exclusive Access ...">
            <a:extLst>
              <a:ext uri="{FF2B5EF4-FFF2-40B4-BE49-F238E27FC236}">
                <a16:creationId xmlns:a16="http://schemas.microsoft.com/office/drawing/2014/main" id="{BCCA471A-6EC4-49B9-9FFC-C97D37CE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51" y="3918546"/>
            <a:ext cx="2217795" cy="15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63621"/>
            <a:ext cx="7776863" cy="989115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What is	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				       ?</a:t>
            </a:r>
          </a:p>
        </p:txBody>
      </p:sp>
      <p:pic>
        <p:nvPicPr>
          <p:cNvPr id="8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C27C-6791-45B2-A7FA-6108A3516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463" y="1418691"/>
            <a:ext cx="3515517" cy="236752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1800"/>
              <a:t>Graphics is a broad and interesting area of design focusing on both 2D and 3D elements. The focus is often on the appearance of products.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1800"/>
          </a:p>
          <a:p>
            <a:pPr marL="0" indent="0">
              <a:spcBef>
                <a:spcPts val="0"/>
              </a:spcBef>
              <a:buNone/>
            </a:pPr>
            <a:endParaRPr lang="en-GB" sz="1800"/>
          </a:p>
          <a:p>
            <a:pPr>
              <a:spcBef>
                <a:spcPts val="0"/>
              </a:spcBef>
            </a:pPr>
            <a:r>
              <a:rPr lang="en-GB" sz="1800"/>
              <a:t>Posters, magazines &amp; websites</a:t>
            </a:r>
          </a:p>
          <a:p>
            <a:pPr>
              <a:spcBef>
                <a:spcPts val="0"/>
              </a:spcBef>
            </a:pPr>
            <a:r>
              <a:rPr lang="en-GB" sz="1800"/>
              <a:t>Packaging and printing</a:t>
            </a:r>
          </a:p>
          <a:p>
            <a:pPr>
              <a:spcBef>
                <a:spcPts val="0"/>
              </a:spcBef>
            </a:pPr>
            <a:r>
              <a:rPr lang="en-GB" sz="1800"/>
              <a:t>Logo design &amp; branding</a:t>
            </a:r>
          </a:p>
          <a:p>
            <a:pPr>
              <a:spcBef>
                <a:spcPts val="0"/>
              </a:spcBef>
            </a:pPr>
            <a:r>
              <a:rPr lang="en-GB" sz="1800"/>
              <a:t>Fonts &amp; lettering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BE6A1-7E03-40D4-9A36-E044C1A4FE18}"/>
              </a:ext>
            </a:extLst>
          </p:cNvPr>
          <p:cNvSpPr/>
          <p:nvPr/>
        </p:nvSpPr>
        <p:spPr>
          <a:xfrm>
            <a:off x="3306319" y="28641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</a:rPr>
              <a:t>Graphic Products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4F361C4-4FBE-4B88-891D-74248C2B932D}"/>
              </a:ext>
            </a:extLst>
          </p:cNvPr>
          <p:cNvSpPr txBox="1">
            <a:spLocks/>
          </p:cNvSpPr>
          <p:nvPr/>
        </p:nvSpPr>
        <p:spPr>
          <a:xfrm>
            <a:off x="790463" y="4768642"/>
            <a:ext cx="4258816" cy="1766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800"/>
              <a:t>Packaging</a:t>
            </a:r>
          </a:p>
          <a:p>
            <a:pPr>
              <a:spcBef>
                <a:spcPts val="0"/>
              </a:spcBef>
            </a:pPr>
            <a:r>
              <a:rPr lang="en-GB" sz="1800"/>
              <a:t>Pop-up toys</a:t>
            </a:r>
          </a:p>
          <a:p>
            <a:pPr>
              <a:spcBef>
                <a:spcPts val="0"/>
              </a:spcBef>
            </a:pPr>
            <a:r>
              <a:rPr lang="en-GB" sz="1800"/>
              <a:t>Pop-up furniture</a:t>
            </a:r>
          </a:p>
          <a:p>
            <a:pPr>
              <a:spcBef>
                <a:spcPts val="0"/>
              </a:spcBef>
            </a:pPr>
            <a:endParaRPr lang="en-GB" sz="1800"/>
          </a:p>
          <a:p>
            <a:pPr>
              <a:spcBef>
                <a:spcPts val="0"/>
              </a:spcBef>
            </a:pPr>
            <a:endParaRPr lang="en-GB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A0D382-EA10-4109-B49E-E12409F3F3ED}"/>
              </a:ext>
            </a:extLst>
          </p:cNvPr>
          <p:cNvSpPr txBox="1"/>
          <p:nvPr/>
        </p:nvSpPr>
        <p:spPr>
          <a:xfrm>
            <a:off x="790463" y="4445470"/>
            <a:ext cx="516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800" b="1"/>
              <a:t>Graphic Products </a:t>
            </a:r>
            <a:r>
              <a:rPr lang="en-GB" sz="1800"/>
              <a:t>are 3D, including: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579E4-9A07-4019-8E21-FF662B8CFD6D}"/>
              </a:ext>
            </a:extLst>
          </p:cNvPr>
          <p:cNvSpPr txBox="1"/>
          <p:nvPr/>
        </p:nvSpPr>
        <p:spPr>
          <a:xfrm>
            <a:off x="757689" y="2704274"/>
            <a:ext cx="5169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/>
              <a:t>Graphic Design </a:t>
            </a:r>
            <a:r>
              <a:rPr lang="en-GB"/>
              <a:t>is generally 2D</a:t>
            </a:r>
          </a:p>
        </p:txBody>
      </p:sp>
      <p:pic>
        <p:nvPicPr>
          <p:cNvPr id="2" name="Picture 2" descr="The 25 Most Famous Graphic Designers Of All Time - 2024">
            <a:extLst>
              <a:ext uri="{FF2B5EF4-FFF2-40B4-BE49-F238E27FC236}">
                <a16:creationId xmlns:a16="http://schemas.microsoft.com/office/drawing/2014/main" id="{6DFE8A2D-8CE1-4B63-A6D0-592D1A29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41" y="1026834"/>
            <a:ext cx="2123497" cy="13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conic British road sign of two schoolchildren crossing updated by Margaret  Calvert following degradation | The Independent | The Independent">
            <a:extLst>
              <a:ext uri="{FF2B5EF4-FFF2-40B4-BE49-F238E27FC236}">
                <a16:creationId xmlns:a16="http://schemas.microsoft.com/office/drawing/2014/main" id="{C198F3F9-4D55-4941-8366-C1951E64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76" y="1124979"/>
            <a:ext cx="1387584" cy="104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rief History of Graphic Design - Invaluable">
            <a:extLst>
              <a:ext uri="{FF2B5EF4-FFF2-40B4-BE49-F238E27FC236}">
                <a16:creationId xmlns:a16="http://schemas.microsoft.com/office/drawing/2014/main" id="{75F567BB-4BF2-455C-A8F2-01705744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72" y="922412"/>
            <a:ext cx="823620" cy="12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9DAF220-4E7D-4478-943F-3C0F1381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14" y="2359669"/>
            <a:ext cx="2123497" cy="150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cDonald's' packaging designed to reflect brand's &quot;playful point-of-view&quot;">
            <a:extLst>
              <a:ext uri="{FF2B5EF4-FFF2-40B4-BE49-F238E27FC236}">
                <a16:creationId xmlns:a16="http://schemas.microsoft.com/office/drawing/2014/main" id="{189C46A4-161F-405B-8D04-0E540D4CE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54" y="2414165"/>
            <a:ext cx="2475352" cy="13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The Most Famous Logos in Brand History">
            <a:extLst>
              <a:ext uri="{FF2B5EF4-FFF2-40B4-BE49-F238E27FC236}">
                <a16:creationId xmlns:a16="http://schemas.microsoft.com/office/drawing/2014/main" id="{C8CAA790-BFE7-49DC-8307-FC00EF38B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25211" r="19324" b="59361"/>
          <a:stretch/>
        </p:blipFill>
        <p:spPr bwMode="auto">
          <a:xfrm>
            <a:off x="5588222" y="5420488"/>
            <a:ext cx="779916" cy="7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The Most Famous Logos in Brand History">
            <a:extLst>
              <a:ext uri="{FF2B5EF4-FFF2-40B4-BE49-F238E27FC236}">
                <a16:creationId xmlns:a16="http://schemas.microsoft.com/office/drawing/2014/main" id="{E6ED52D8-9498-4F95-AF1D-CFBF4EEA1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7" t="60264" r="19324" b="26388"/>
          <a:stretch/>
        </p:blipFill>
        <p:spPr bwMode="auto">
          <a:xfrm>
            <a:off x="6288707" y="5517232"/>
            <a:ext cx="889342" cy="6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4D0D276-27CF-4137-A80A-357E61ADF2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72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76"/>
    </mc:Choice>
    <mc:Fallback>
      <p:transition spd="slow" advTm="28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44FA8B18-3B7F-4C17-B35D-160A2B14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53" y="2344787"/>
            <a:ext cx="1349375" cy="106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077072"/>
            <a:ext cx="486003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20786" y="36350"/>
            <a:ext cx="5987008" cy="1143000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Yr10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7453" y="1069654"/>
            <a:ext cx="5400600" cy="46371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/>
              <a:t>Logo design</a:t>
            </a:r>
          </a:p>
          <a:p>
            <a:r>
              <a:rPr lang="en-GB" sz="2400"/>
              <a:t>‘Happy Meal’ project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Architectural toy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Pop-up chair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NEA - GCSE major project</a:t>
            </a:r>
          </a:p>
        </p:txBody>
      </p:sp>
      <p:pic>
        <p:nvPicPr>
          <p:cNvPr id="8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59A940-F492-48CE-8751-A41AAD1B49B8}"/>
              </a:ext>
            </a:extLst>
          </p:cNvPr>
          <p:cNvSpPr/>
          <p:nvPr/>
        </p:nvSpPr>
        <p:spPr>
          <a:xfrm>
            <a:off x="4028898" y="65616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Graphic 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4B312-4356-4DE8-80A7-12ABFA0B64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522506" y="975132"/>
            <a:ext cx="1097676" cy="128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502972D-DBFA-45AA-BA8A-49903728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55" y="976691"/>
            <a:ext cx="1226613" cy="125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9188967-D2B7-4BEC-A9BE-EADEC91A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91" y="996854"/>
            <a:ext cx="1757504" cy="124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enccil: A Chair Thing">
            <a:extLst>
              <a:ext uri="{FF2B5EF4-FFF2-40B4-BE49-F238E27FC236}">
                <a16:creationId xmlns:a16="http://schemas.microsoft.com/office/drawing/2014/main" id="{4CF31D47-516F-48C5-8ED6-E45A5EDC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3" y="3792990"/>
            <a:ext cx="3060207" cy="1498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52179CF4-368E-4743-AB8B-AD9946ECB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0601" r="5876" b="33703"/>
          <a:stretch/>
        </p:blipFill>
        <p:spPr bwMode="auto">
          <a:xfrm>
            <a:off x="5038082" y="2326028"/>
            <a:ext cx="2031825" cy="1437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and yellow paper box&#10;&#10;Description automatically generated">
            <a:extLst>
              <a:ext uri="{FF2B5EF4-FFF2-40B4-BE49-F238E27FC236}">
                <a16:creationId xmlns:a16="http://schemas.microsoft.com/office/drawing/2014/main" id="{AA8E2F16-24DB-8188-585B-09FF2DC0074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7122" t="18406" r="18785" b="22830"/>
          <a:stretch/>
        </p:blipFill>
        <p:spPr>
          <a:xfrm>
            <a:off x="7190680" y="3492159"/>
            <a:ext cx="1512324" cy="180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wooden puzzle on a white surface&#10;&#10;Description automatically generated">
            <a:extLst>
              <a:ext uri="{FF2B5EF4-FFF2-40B4-BE49-F238E27FC236}">
                <a16:creationId xmlns:a16="http://schemas.microsoft.com/office/drawing/2014/main" id="{60147C2A-6DCC-4E7B-18A1-A78633F6D65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0275" t="26140" r="18557" b="19280"/>
          <a:stretch/>
        </p:blipFill>
        <p:spPr>
          <a:xfrm>
            <a:off x="3991143" y="4774051"/>
            <a:ext cx="1157470" cy="1399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wooden cube with holes&#10;&#10;Description automatically generated">
            <a:extLst>
              <a:ext uri="{FF2B5EF4-FFF2-40B4-BE49-F238E27FC236}">
                <a16:creationId xmlns:a16="http://schemas.microsoft.com/office/drawing/2014/main" id="{86403A18-6878-F0A2-E387-0F4D0DF49A5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120" t="11459" r="14581" b="31588"/>
          <a:stretch/>
        </p:blipFill>
        <p:spPr>
          <a:xfrm>
            <a:off x="5275096" y="3891734"/>
            <a:ext cx="1769107" cy="197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110E2F07-E882-429B-AE5E-9C0A428E1E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81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80"/>
    </mc:Choice>
    <mc:Fallback>
      <p:transition spd="slow" advTm="65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077072"/>
            <a:ext cx="486003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3230" y="1843464"/>
            <a:ext cx="4360573" cy="5005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dirty="0"/>
              <a:t>Contextual Challenges are provided by AQA. Examples of Project Contexts:</a:t>
            </a:r>
            <a:endParaRPr lang="en-GB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1800" dirty="0">
              <a:ea typeface="Calibri"/>
              <a:cs typeface="Calibri"/>
            </a:endParaRPr>
          </a:p>
          <a:p>
            <a:r>
              <a:rPr lang="en-GB" sz="1800" dirty="0"/>
              <a:t>High Profile Activity or Event.</a:t>
            </a:r>
            <a:endParaRPr lang="en-GB" sz="1800" dirty="0">
              <a:ea typeface="Calibri"/>
              <a:cs typeface="Calibri"/>
            </a:endParaRPr>
          </a:p>
          <a:p>
            <a:r>
              <a:rPr lang="en-GB" sz="1800" dirty="0"/>
              <a:t>Keeping Fit and Active</a:t>
            </a:r>
            <a:endParaRPr lang="en-GB" sz="1800" dirty="0">
              <a:ea typeface="Calibri"/>
              <a:cs typeface="Calibri"/>
            </a:endParaRPr>
          </a:p>
          <a:p>
            <a:r>
              <a:rPr lang="en-GB" sz="1800" dirty="0"/>
              <a:t>Working Towards a Sustainable Future.</a:t>
            </a:r>
            <a:endParaRPr lang="en-GB" sz="1800" dirty="0">
              <a:ea typeface="Calibri"/>
              <a:cs typeface="Calibri"/>
            </a:endParaRPr>
          </a:p>
          <a:p>
            <a:endParaRPr lang="en-GB" sz="1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dirty="0"/>
              <a:t>Product outcomes are developed by students using the skills and knowledge developed in Yr10.</a:t>
            </a:r>
            <a:r>
              <a:rPr lang="en-GB" sz="1400" dirty="0"/>
              <a:t> </a:t>
            </a:r>
            <a:endParaRPr lang="en-GB" sz="1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8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9F5596BD-C346-41E2-8C07-9F87CC9C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786" y="36350"/>
            <a:ext cx="5987008" cy="1143000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Yr11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82791-7BEC-482E-BD79-BF9E087F4512}"/>
              </a:ext>
            </a:extLst>
          </p:cNvPr>
          <p:cNvSpPr/>
          <p:nvPr/>
        </p:nvSpPr>
        <p:spPr>
          <a:xfrm>
            <a:off x="4028898" y="65616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Graphic Products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5BD0A65-D7A1-4228-9643-3094608C9A17}"/>
              </a:ext>
            </a:extLst>
          </p:cNvPr>
          <p:cNvSpPr txBox="1">
            <a:spLocks/>
          </p:cNvSpPr>
          <p:nvPr/>
        </p:nvSpPr>
        <p:spPr>
          <a:xfrm>
            <a:off x="3425103" y="485800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Major Project</a:t>
            </a:r>
          </a:p>
        </p:txBody>
      </p:sp>
      <p:pic>
        <p:nvPicPr>
          <p:cNvPr id="2" name="Picture 1" descr="A cover of a book with arrows&#10;&#10;Description automatically generated">
            <a:extLst>
              <a:ext uri="{FF2B5EF4-FFF2-40B4-BE49-F238E27FC236}">
                <a16:creationId xmlns:a16="http://schemas.microsoft.com/office/drawing/2014/main" id="{0BF3F3C1-4470-970B-D914-D45531B19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0000">
            <a:off x="5385707" y="1736952"/>
            <a:ext cx="2645229" cy="376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1AEDFB1-BC06-4076-A227-BF9C238F89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27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507"/>
    </mc:Choice>
    <mc:Fallback>
      <p:transition spd="slow" advTm="48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lewis\AppData\Local\Temp\197170\bottom r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077072"/>
            <a:ext cx="4860033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"/>
            <a:ext cx="308660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79930" y="1904776"/>
            <a:ext cx="6182421" cy="27809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/>
              <a:t>It’s </a:t>
            </a:r>
            <a:r>
              <a:rPr lang="en-GB" sz="2000" b="1"/>
              <a:t>fun</a:t>
            </a:r>
            <a:r>
              <a:rPr lang="en-GB" sz="2000"/>
              <a:t> and </a:t>
            </a:r>
            <a:r>
              <a:rPr lang="en-GB" sz="2000" b="1"/>
              <a:t>creative</a:t>
            </a:r>
          </a:p>
          <a:p>
            <a:r>
              <a:rPr lang="en-GB" sz="2000"/>
              <a:t>Blend of </a:t>
            </a:r>
            <a:r>
              <a:rPr lang="en-GB" sz="2000" b="1"/>
              <a:t>practical</a:t>
            </a:r>
            <a:r>
              <a:rPr lang="en-GB" sz="2000"/>
              <a:t>, </a:t>
            </a:r>
            <a:r>
              <a:rPr lang="en-GB" sz="2000" b="1"/>
              <a:t>design</a:t>
            </a:r>
            <a:r>
              <a:rPr lang="en-GB" sz="2000"/>
              <a:t> work and </a:t>
            </a:r>
            <a:r>
              <a:rPr lang="en-GB" sz="2000" b="1"/>
              <a:t>theory</a:t>
            </a:r>
            <a:endParaRPr lang="en-GB" sz="2000" b="1">
              <a:ea typeface="Calibri"/>
              <a:cs typeface="Calibri"/>
            </a:endParaRPr>
          </a:p>
          <a:p>
            <a:r>
              <a:rPr lang="en-GB" sz="2000"/>
              <a:t>Passion for </a:t>
            </a:r>
            <a:r>
              <a:rPr lang="en-GB" sz="2000" b="1"/>
              <a:t>everything related to Graphic design</a:t>
            </a:r>
            <a:endParaRPr lang="en-GB" sz="2000">
              <a:ea typeface="Calibri"/>
              <a:cs typeface="Calibri"/>
            </a:endParaRPr>
          </a:p>
          <a:p>
            <a:r>
              <a:rPr lang="en-GB" sz="2000"/>
              <a:t>To </a:t>
            </a:r>
            <a:r>
              <a:rPr lang="en-GB" sz="2000" b="1"/>
              <a:t>develop your own brand </a:t>
            </a:r>
            <a:r>
              <a:rPr lang="en-GB" sz="2000"/>
              <a:t>/ merchandise</a:t>
            </a:r>
            <a:endParaRPr lang="en-GB" sz="2000">
              <a:ea typeface="Calibri"/>
              <a:cs typeface="Calibri"/>
            </a:endParaRPr>
          </a:p>
          <a:p>
            <a:pPr marL="0" indent="0">
              <a:buNone/>
            </a:pPr>
            <a:endParaRPr lang="en-GB" sz="2000"/>
          </a:p>
          <a:p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8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90BA161-BA95-43C1-824D-CDEB53EA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351653"/>
            <a:ext cx="7776863" cy="989115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Why choose	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				      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D74C11-45DD-4911-8A48-823AAF120986}"/>
              </a:ext>
            </a:extLst>
          </p:cNvPr>
          <p:cNvSpPr/>
          <p:nvPr/>
        </p:nvSpPr>
        <p:spPr>
          <a:xfrm>
            <a:off x="3594351" y="316673"/>
            <a:ext cx="5088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Graphic Products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AE932-908C-4CB4-9A6F-201239D93E3A}"/>
              </a:ext>
            </a:extLst>
          </p:cNvPr>
          <p:cNvSpPr txBox="1"/>
          <p:nvPr/>
        </p:nvSpPr>
        <p:spPr>
          <a:xfrm>
            <a:off x="878954" y="3798619"/>
            <a:ext cx="7509470" cy="16466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2000"/>
              <a:t>It could lead to careers in:</a:t>
            </a:r>
          </a:p>
          <a:p>
            <a:endParaRPr lang="en-GB" sz="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Graphic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Interior/set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Marketing &amp;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Game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and many more…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FC2C54-0DF4-4FBF-8D98-56EBF29BBE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3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35"/>
    </mc:Choice>
    <mc:Fallback>
      <p:transition spd="slow" advTm="60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8" ma:contentTypeDescription="Create a new document." ma:contentTypeScope="" ma:versionID="bfec81dbd3b92de8bc2bf0c68045d677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055e2a20962541a99c9d9f59940cc42a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676BAD-6325-4C00-9984-C379075FD7AA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9cf02c47-b874-48cc-a549-edbfdf7d8667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54B08D-F2CB-4195-8540-D20A80F053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1BB3DF-62A6-4C56-B000-B6A27998CF35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200</Words>
  <Application>Microsoft Office PowerPoint</Application>
  <PresentationFormat>On-screen Show (4:3)</PresentationFormat>
  <Paragraphs>52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What is            ?</vt:lpstr>
      <vt:lpstr>Yr10</vt:lpstr>
      <vt:lpstr>Yr11</vt:lpstr>
      <vt:lpstr>Why choose            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Lewis (Assistant Head)</dc:creator>
  <cp:lastModifiedBy>Mr Fawcett</cp:lastModifiedBy>
  <cp:revision>2</cp:revision>
  <dcterms:created xsi:type="dcterms:W3CDTF">2014-09-23T13:42:08Z</dcterms:created>
  <dcterms:modified xsi:type="dcterms:W3CDTF">2024-12-16T15:15:27Z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</Properties>
</file>