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77" r:id="rId5"/>
    <p:sldId id="364" r:id="rId6"/>
    <p:sldId id="360" r:id="rId7"/>
    <p:sldId id="361" r:id="rId8"/>
    <p:sldId id="356" r:id="rId9"/>
    <p:sldId id="365" r:id="rId10"/>
    <p:sldId id="3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Foulger" userId="e7c340c9-adc1-4e75-888a-262c6a713185" providerId="ADAL" clId="{8AF7DADB-5DD9-4902-9F0F-E5FBE9D9FA00}"/>
    <pc:docChg chg="modSld">
      <pc:chgData name="Mr Foulger" userId="e7c340c9-adc1-4e75-888a-262c6a713185" providerId="ADAL" clId="{8AF7DADB-5DD9-4902-9F0F-E5FBE9D9FA00}" dt="2024-11-29T12:32:26.549" v="1" actId="20577"/>
      <pc:docMkLst>
        <pc:docMk/>
      </pc:docMkLst>
      <pc:sldChg chg="modSp mod">
        <pc:chgData name="Mr Foulger" userId="e7c340c9-adc1-4e75-888a-262c6a713185" providerId="ADAL" clId="{8AF7DADB-5DD9-4902-9F0F-E5FBE9D9FA00}" dt="2024-11-29T12:32:26.549" v="1" actId="20577"/>
        <pc:sldMkLst>
          <pc:docMk/>
          <pc:sldMk cId="913022748" sldId="363"/>
        </pc:sldMkLst>
        <pc:spChg chg="mod">
          <ac:chgData name="Mr Foulger" userId="e7c340c9-adc1-4e75-888a-262c6a713185" providerId="ADAL" clId="{8AF7DADB-5DD9-4902-9F0F-E5FBE9D9FA00}" dt="2024-11-29T12:32:26.549" v="1" actId="20577"/>
          <ac:spMkLst>
            <pc:docMk/>
            <pc:sldMk cId="913022748" sldId="363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EE9DED-761F-430B-A32D-3D289FF3BD29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3321D4-0970-40E8-A124-2BDEC0623F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119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33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99658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6603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2357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0603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B856A-1077-418D-80B9-8FF97D3CE9A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522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83334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F9716C-C506-40AE-B97F-4A460F04F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B7B40-D23E-44BD-B64C-C9AAE12814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343BD7-163A-4A66-AA8A-012F4225D4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2A512-D0E9-46FC-9B93-8384350E2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320653-8D44-4C9A-8E82-EF397B90B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693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4A3B90-3BB5-4A7E-987D-3ED7A3223E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8C33B0-3B7D-4E53-87D3-DEC09A9CED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462EF-3A2E-4F2C-A9BD-3A7BE56AC0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C8940-783E-48ED-84DF-222C3B46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1917D-2A70-4A6E-8FAB-E9BE4FCECF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9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8C5E6-BCD9-49F8-8531-374B541E0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F8EB7-BBD4-482C-9610-A85829355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EE33D3-76D6-4E9A-9F65-B38F4C17DE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75F34C-3341-486B-A4BF-10C319068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95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33F3B-7BC0-40E8-8A9E-49421B2E1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B05BCF-434B-47C6-A944-A560333A75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522005-0BE5-4F72-B4B9-BBED1BB58A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7CB75-1846-434A-832F-202B1AD8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39501-0222-453F-8DBE-6525D2E0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62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6022-1107-47C2-9AA6-86A4DD1E1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5BE6E-A94B-48FE-B34E-0E102848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5AA312-A8E5-41A2-8BEA-43C2EACDD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7E2401-B77C-4B56-A82D-6CABCBAEB6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DB443A-93C4-46DE-BE68-B645E8EF1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1054AB-18BB-46FD-ADB4-57227A981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6354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F8BC2-BD26-4FD0-9970-30F37E194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37D2B5-2AB4-488B-8E36-BEBAB530D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9F0E80-12A8-40C9-9936-38FE00977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FE563E7-66B6-45A0-AA07-A89F4FB145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7EE986-55CF-4DC6-B101-38EB6F3D2B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AF50FD-AA5A-4B4A-AE54-CB361B8B32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A68C1F-5E9B-4B28-8352-AF5309A59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129FD2-6186-4DFE-9C2C-5209793AB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2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999CC-057B-4D2C-91C2-2D9F58778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DE3184-5816-432C-A51A-BE8A038192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A4332E-5B98-47D0-BFB2-BC1AC4658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CB12B8-1C7A-4437-B1C1-CFB70BB39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98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85C46A-CAE4-4EDD-98F3-57EC210465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A75740-CFD1-45FB-AFF8-68B4F612F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412B7F-147F-4F69-BFCA-433774A2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720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9006-A60F-4651-9254-C676A87EF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DC642-15E1-4E2E-ACF3-93A1692D5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AD6087-EA15-4E2D-8D2D-7B72EF458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262258B-CBF9-4576-B945-F738D1236A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0FBBC-0341-4E18-979F-6C454EBA1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B5C3D0-8675-48D6-9721-7CEF97E85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52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9B1C1-4745-4FC1-8A5B-0AE327433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3FCFB94-AEC5-4D72-9C97-7E4FAE5588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367754-175F-4727-97DF-967C1B7BC9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B0BA29-6CD8-4D52-8CF9-F85D4BF34A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7044622-BAA9-48AE-8300-506D4781F16E}" type="datetimeFigureOut">
              <a:rPr lang="en-GB" smtClean="0"/>
              <a:t>29/11/2024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E179D-1FB5-48F2-A8F1-C635D9376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AEC499-5CB1-4844-A5DC-3F7F8F787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39725"/>
            <a:ext cx="2743200" cy="365125"/>
          </a:xfrm>
          <a:prstGeom prst="rect">
            <a:avLst/>
          </a:prstGeom>
        </p:spPr>
        <p:txBody>
          <a:bodyPr/>
          <a:lstStyle/>
          <a:p>
            <a:fld id="{05E62B8B-E235-4438-BF4F-E515F13BF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366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3">
            <a:extLst>
              <a:ext uri="{FF2B5EF4-FFF2-40B4-BE49-F238E27FC236}">
                <a16:creationId xmlns:a16="http://schemas.microsoft.com/office/drawing/2014/main" id="{505797BB-DFF3-416B-8526-F5398F47640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243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" name="Picture 2">
            <a:extLst>
              <a:ext uri="{FF2B5EF4-FFF2-40B4-BE49-F238E27FC236}">
                <a16:creationId xmlns:a16="http://schemas.microsoft.com/office/drawing/2014/main" id="{4054BCD1-F4E0-4216-BFF3-4E21BB8B5F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C0D5DB4-D892-40C5-B185-EC172CBCB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B58E9-C3E2-4E12-BCF3-6BD426322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6F147328-776D-4080-BE6C-0B7EB5EF27CF}"/>
              </a:ext>
            </a:extLst>
          </p:cNvPr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B0C0C3C8-FB42-4349-8D92-44529C9A0041}"/>
              </a:ext>
            </a:extLst>
          </p:cNvPr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7F9F4F10-8B6A-4C27-ACE1-D9CFA7E215AB}"/>
              </a:ext>
            </a:extLst>
          </p:cNvPr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E84BF016-AFE0-4AC0-ADE1-C666EA3E9DFC}"/>
              </a:ext>
            </a:extLst>
          </p:cNvPr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A1AC5043-65F9-4CFD-8FCD-4F95AFFD7B75}"/>
              </a:ext>
            </a:extLst>
          </p:cNvPr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62CFE638-5955-417D-94A1-A9CDD3A8361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03586"/>
            <a:ext cx="2297747" cy="85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72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hyperlink" Target="mailto:bfoulger@sheldonschool.co.uk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492" y="4082430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GB" dirty="0"/>
              <a:t>GCSE Computer Science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GB" dirty="0"/>
              <a:t>Mr Foulger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883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05"/>
    </mc:Choice>
    <mc:Fallback xmlns="">
      <p:transition spd="slow" advTm="20205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5C01C3A1-D81F-4DF9-BD67-5E4039C446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16E3D5C2-49F8-45E4-A9E1-01C29054F3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75" y="4078287"/>
            <a:ext cx="4822825" cy="2779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D04AD03-7B5B-43BD-8919-1CD1F3040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Computer Science GCSE–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560825-E73E-40E3-8A9C-2B76C8609C8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GB" dirty="0"/>
              <a:t>5 lessons a fortnight (usually 2 x double, 1 single)</a:t>
            </a:r>
          </a:p>
          <a:p>
            <a:r>
              <a:rPr lang="en-GB" dirty="0"/>
              <a:t>Edexcel exam board:</a:t>
            </a:r>
          </a:p>
          <a:p>
            <a:pPr lvl="1"/>
            <a:r>
              <a:rPr lang="en-GB" dirty="0"/>
              <a:t>1 theory exam (paper based) – 50% of the course</a:t>
            </a:r>
          </a:p>
          <a:p>
            <a:pPr lvl="1"/>
            <a:r>
              <a:rPr lang="en-GB" dirty="0"/>
              <a:t>1 programming exam (taken on a computer) – 50% of the course</a:t>
            </a:r>
          </a:p>
          <a:p>
            <a:r>
              <a:rPr lang="en-GB" dirty="0"/>
              <a:t>All software provided</a:t>
            </a:r>
          </a:p>
          <a:p>
            <a:r>
              <a:rPr lang="en-GB" dirty="0"/>
              <a:t>Python programming language used extensively</a:t>
            </a:r>
          </a:p>
        </p:txBody>
      </p:sp>
    </p:spTree>
    <p:extLst>
      <p:ext uri="{BB962C8B-B14F-4D97-AF65-F5344CB8AC3E}">
        <p14:creationId xmlns:p14="http://schemas.microsoft.com/office/powerpoint/2010/main" val="4270993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301"/>
    </mc:Choice>
    <mc:Fallback xmlns="">
      <p:transition spd="slow" advTm="6730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B3658BA-7CC6-45AC-970F-1C25F5097BFF}"/>
              </a:ext>
            </a:extLst>
          </p:cNvPr>
          <p:cNvSpPr/>
          <p:nvPr/>
        </p:nvSpPr>
        <p:spPr>
          <a:xfrm rot="1980000">
            <a:off x="6017823" y="2270851"/>
            <a:ext cx="5302537" cy="29375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9743EF-A1E5-45F3-97CD-E16581F772C6}"/>
              </a:ext>
            </a:extLst>
          </p:cNvPr>
          <p:cNvSpPr/>
          <p:nvPr/>
        </p:nvSpPr>
        <p:spPr>
          <a:xfrm rot="-1500000">
            <a:off x="663145" y="1991628"/>
            <a:ext cx="4947750" cy="30198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3339" y="20068"/>
            <a:ext cx="10486239" cy="1339940"/>
          </a:xfrm>
        </p:spPr>
        <p:txBody>
          <a:bodyPr/>
          <a:lstStyle/>
          <a:p>
            <a:pPr algn="ctr"/>
            <a:r>
              <a:rPr lang="en-GB" b="1" dirty="0">
                <a:cs typeface="Calibri Light"/>
              </a:rPr>
              <a:t>Computer Science  – Skills and Careers</a:t>
            </a:r>
            <a:endParaRPr lang="en-GB" b="1" dirty="0"/>
          </a:p>
        </p:txBody>
      </p:sp>
      <p:pic>
        <p:nvPicPr>
          <p:cNvPr id="2" name="Picture 2" descr="A picture containing food&#10;&#10;Description automatically generated">
            <a:extLst>
              <a:ext uri="{FF2B5EF4-FFF2-40B4-BE49-F238E27FC236}">
                <a16:creationId xmlns:a16="http://schemas.microsoft.com/office/drawing/2014/main" id="{F210A598-132D-4C6E-8610-21E57CB85094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5"/>
          <a:stretch>
            <a:fillRect/>
          </a:stretch>
        </p:blipFill>
        <p:spPr>
          <a:xfrm rot="-1140000">
            <a:off x="944249" y="2164387"/>
            <a:ext cx="4443131" cy="2648937"/>
          </a:xfrm>
        </p:spPr>
      </p:pic>
      <p:pic>
        <p:nvPicPr>
          <p:cNvPr id="3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585677CD-60C6-4B29-810D-DDF1A6D610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380000">
            <a:off x="6202853" y="2677703"/>
            <a:ext cx="5001855" cy="220853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384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61"/>
    </mc:Choice>
    <mc:Fallback xmlns="">
      <p:transition spd="slow" advTm="2256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a typeface="+mj-lt"/>
                <a:cs typeface="+mj-lt"/>
              </a:rPr>
              <a:t>           Why choose Computer Science?</a:t>
            </a:r>
            <a:endParaRPr lang="en-GB" dirty="0">
              <a:ea typeface="+mj-lt"/>
              <a:cs typeface="+mj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393907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•"/>
            </a:pPr>
            <a:r>
              <a:rPr lang="en-GB" dirty="0">
                <a:ea typeface="+mn-lt"/>
                <a:cs typeface="+mn-lt"/>
              </a:rPr>
              <a:t>Computers are changing every part of our lives at an ever-increasing rate – why not drive the future?</a:t>
            </a:r>
            <a:endParaRPr lang="en-US" dirty="0">
              <a:ea typeface="+mn-lt"/>
              <a:cs typeface="+mn-lt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400"/>
              </a:spcAft>
              <a:buFont typeface="Arial"/>
              <a:buChar char="•"/>
            </a:pPr>
            <a:r>
              <a:rPr lang="en-GB" dirty="0">
                <a:ea typeface="+mn-lt"/>
                <a:cs typeface="+mn-lt"/>
              </a:rPr>
              <a:t>In this GCSE:</a:t>
            </a:r>
            <a:endParaRPr lang="en-US" dirty="0"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dirty="0">
                <a:ea typeface="+mn-lt"/>
                <a:cs typeface="+mn-lt"/>
              </a:rPr>
              <a:t>Experience programming and making new software</a:t>
            </a:r>
            <a:endParaRPr lang="en-US" dirty="0"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dirty="0">
                <a:ea typeface="+mn-lt"/>
                <a:cs typeface="+mn-lt"/>
              </a:rPr>
              <a:t>Find out how hackers attack computers and other cybersecurity topics</a:t>
            </a:r>
            <a:endParaRPr lang="en-US" dirty="0"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dirty="0">
                <a:ea typeface="+mn-lt"/>
                <a:cs typeface="+mn-lt"/>
              </a:rPr>
              <a:t>Discover how computers work </a:t>
            </a:r>
            <a:endParaRPr lang="en-US" dirty="0">
              <a:ea typeface="+mn-lt"/>
              <a:cs typeface="+mn-lt"/>
            </a:endParaRPr>
          </a:p>
          <a:p>
            <a:pPr marL="971550" lvl="1" indent="-28575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/>
              <a:buChar char="•"/>
            </a:pPr>
            <a:r>
              <a:rPr lang="en-GB" dirty="0">
                <a:ea typeface="+mn-lt"/>
                <a:cs typeface="+mn-lt"/>
              </a:rPr>
              <a:t>Solve logical problems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209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014"/>
    </mc:Choice>
    <mc:Fallback xmlns="">
      <p:transition spd="slow" advTm="7101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What will I learn?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36383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dirty="0"/>
              <a:t>This GCSE will equip you with a range of transferable practical and theoretical skills.</a:t>
            </a:r>
          </a:p>
          <a:p>
            <a:pPr marL="0" indent="0">
              <a:buNone/>
            </a:pPr>
            <a:r>
              <a:rPr lang="en-GB" dirty="0"/>
              <a:t>Paper 1: Principles of Computer Science</a:t>
            </a:r>
          </a:p>
          <a:p>
            <a:pPr marL="0" indent="0">
              <a:buNone/>
            </a:pPr>
            <a:endParaRPr lang="en-GB" dirty="0"/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Computational Thinking – how to we solve problems?</a:t>
            </a:r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Data – how does a computer store data?</a:t>
            </a:r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Computing Hardware – what are the different parts that make up a computer?</a:t>
            </a:r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Networks – how do we link computers together?</a:t>
            </a:r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Issues and impacts – how do computers effect our lives and the environment?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80453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299"/>
    </mc:Choice>
    <mc:Fallback xmlns="">
      <p:transition spd="slow" advTm="9929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What will I learn?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4336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Paper 2: Application of Computational Thinking (programming exam)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Problem solving with programming</a:t>
            </a:r>
          </a:p>
          <a:p>
            <a:pPr marL="0" indent="0">
              <a:buNone/>
            </a:pPr>
            <a:endParaRPr lang="en-GB" dirty="0"/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Algorithms -  how do we read, write and assess algorithms? </a:t>
            </a:r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Decomposing and analysing problems – how do we work out how to solve a problem?</a:t>
            </a:r>
          </a:p>
          <a:p>
            <a:pPr marL="1143000" lvl="1" indent="-45720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GB" dirty="0">
                <a:ea typeface="+mn-lt"/>
                <a:cs typeface="+mn-lt"/>
              </a:rPr>
              <a:t>Ability to read, write, refine and evaluate programs – how do we code in Python?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64514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7988"/>
    </mc:Choice>
    <mc:Fallback xmlns="">
      <p:transition spd="slow" advTm="67988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23" y="-342"/>
            <a:ext cx="3084513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Contact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4294967295"/>
          </p:nvPr>
        </p:nvSpPr>
        <p:spPr>
          <a:xfrm>
            <a:off x="838200" y="1825625"/>
            <a:ext cx="10515600" cy="39390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hlinkClick r:id="rId5"/>
              </a:rPr>
              <a:t>bfoulger@sheldonschool.co.uk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Mr Foulger</a:t>
            </a:r>
            <a:r>
              <a:rPr lang="en-GB"/>
              <a:t>, C4 </a:t>
            </a:r>
            <a:r>
              <a:rPr lang="en-GB" dirty="0"/>
              <a:t>or BEC office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13022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818"/>
    </mc:Choice>
    <mc:Fallback xmlns="">
      <p:transition spd="slow" advTm="15818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40429E01BFF44F9BFA74BEB762044B" ma:contentTypeVersion="8" ma:contentTypeDescription="Create a new document." ma:contentTypeScope="" ma:versionID="bfec81dbd3b92de8bc2bf0c68045d677">
  <xsd:schema xmlns:xsd="http://www.w3.org/2001/XMLSchema" xmlns:xs="http://www.w3.org/2001/XMLSchema" xmlns:p="http://schemas.microsoft.com/office/2006/metadata/properties" xmlns:ns2="9cf02c47-b874-48cc-a549-edbfdf7d8667" targetNamespace="http://schemas.microsoft.com/office/2006/metadata/properties" ma:root="true" ma:fieldsID="055e2a20962541a99c9d9f59940cc42a" ns2:_="">
    <xsd:import namespace="9cf02c47-b874-48cc-a549-edbfdf7d866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f02c47-b874-48cc-a549-edbfdf7d866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384053A-2F0F-42B7-832C-CF89E16CF01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498F9C4-BFD1-4BC7-844A-ACEA516DFE62}">
  <ds:schemaRefs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schemas.microsoft.com/office/2006/metadata/properties"/>
    <ds:schemaRef ds:uri="673bdb5a-4264-4344-a4c6-1f30f44e1830"/>
    <ds:schemaRef ds:uri="http://www.w3.org/XML/1998/namespace"/>
    <ds:schemaRef ds:uri="http://purl.org/dc/elements/1.1/"/>
    <ds:schemaRef ds:uri="http://schemas.microsoft.com/office/infopath/2007/PartnerControls"/>
    <ds:schemaRef ds:uri="8297d508-5b02-4218-8a0b-c616bc7feff0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A31AD0E-93D9-431C-BB0D-6A631E382E28}"/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300</Words>
  <Application>Microsoft Office PowerPoint</Application>
  <PresentationFormat>Widescreen</PresentationFormat>
  <Paragraphs>48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GCSE Computer Science</vt:lpstr>
      <vt:lpstr>Computer Science GCSE– overview</vt:lpstr>
      <vt:lpstr>Computer Science  – Skills and Careers</vt:lpstr>
      <vt:lpstr>           Why choose Computer Science?</vt:lpstr>
      <vt:lpstr>What will I learn?</vt:lpstr>
      <vt:lpstr>What will I learn?</vt:lpstr>
      <vt:lpstr>Contact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Simpson</dc:creator>
  <cp:lastModifiedBy>Mr Foulger</cp:lastModifiedBy>
  <cp:revision>50</cp:revision>
  <dcterms:created xsi:type="dcterms:W3CDTF">2021-01-12T09:19:14Z</dcterms:created>
  <dcterms:modified xsi:type="dcterms:W3CDTF">2024-11-29T12:32:39Z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0x0101009340429E01BFF44F9BFA74BEB762044B</vt:lpwstr>
  </property>
</Properties>
</file>