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67" r:id="rId5"/>
    <p:sldId id="377" r:id="rId6"/>
    <p:sldId id="378" r:id="rId7"/>
    <p:sldId id="379" r:id="rId8"/>
    <p:sldId id="380" r:id="rId9"/>
    <p:sldId id="376" r:id="rId10"/>
    <p:sldId id="3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500ADF-AE65-4E16-95D9-F36785A4FC03}" v="2" dt="2023-01-22T21:46:40.743"/>
    <p1510:client id="{48466169-CFEC-4DA4-AA7D-782F7A5AFC89}" v="40" dt="2023-01-23T09:24:55.686"/>
    <p1510:client id="{A5899B65-0B7B-4931-8669-450910BAEDB9}" v="1328" dt="2023-01-22T21:45:46.0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9DED-761F-430B-A32D-3D289FF3BD29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21D4-0970-40E8-A124-2BDEC062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6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1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90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0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2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1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5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E90F-D939-453C-AFA0-34689472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FAA-1426-4ED8-B68E-5CCC7C26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28D-740C-4E33-8A80-2B6E710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407-4F17-4249-8570-A884EA1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4C1C-14FC-40A7-82D5-5A66DB56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716C-C506-40AE-B97F-4A460F0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7B40-D23E-44BD-B64C-C9AAE128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3BD7-163A-4A66-AA8A-012F422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A512-D0E9-46FC-9B93-8384350E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0653-8D44-4C9A-8E82-EF397B90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3B90-3BB5-4A7E-987D-3ED7A322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C33B0-3B7D-4E53-87D3-DEC09A9CE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62EF-3A2E-4F2C-A9BD-3A7BE56A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8940-783E-48ED-84DF-222C3B4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917D-2A70-4A6E-8FAB-E9BE4FCE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5E6-BCD9-49F8-8531-374B541E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8EB7-BBD4-482C-9610-A8582935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33D3-76D6-4E9A-9F65-B38F4C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F34C-3341-486B-A4BF-10C31906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F3B5C-354B-4D20-BD8E-0F2D1B7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C:\Users\corlans\AppData\Local\Microsoft\Windows\Temporary Internet Files\Content.IE5\P6FQHV7Z\sheldon logo.jpg">
            <a:extLst>
              <a:ext uri="{FF2B5EF4-FFF2-40B4-BE49-F238E27FC236}">
                <a16:creationId xmlns:a16="http://schemas.microsoft.com/office/drawing/2014/main" id="{99119667-C077-4134-AED3-3BEE012D4D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F3B-7BC0-40E8-8A9E-49421B2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05BCF-434B-47C6-A944-A560333A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2005-0BE5-4F72-B4B9-BBED1BB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CB75-1846-434A-832F-202B1AD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9501-0222-453F-8DBE-6525D2E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6022-1107-47C2-9AA6-86A4DD1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E6E-A94B-48FE-B34E-0E102848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A312-A8E5-41A2-8BEA-43C2EACD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2401-B77C-4B56-A82D-6CABCBA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43A-93C4-46DE-BE68-B645E8E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54AB-18BB-46FD-ADB4-57227A9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2-BD26-4FD0-9970-30F37E19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D2B5-2AB4-488B-8E36-BEBAB530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0E80-12A8-40C9-9936-38FE00977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563E7-66B6-45A0-AA07-A89F4FB1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E986-55CF-4DC6-B101-38EB6F3D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50FD-AA5A-4B4A-AE54-CB361B8B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68C1F-5E9B-4B28-8352-AF5309A5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29FD2-6186-4DFE-9C2C-520979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9CC-057B-4D2C-91C2-2D9F587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3184-5816-432C-A51A-BE8A038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332E-5B98-47D0-BFB2-BC1AC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12B8-1C7A-4437-B1C1-CFB70BB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5C46A-CAE4-4EDD-98F3-57EC2104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740-CFD1-45FB-AFF8-68B4F61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2B7F-147F-4F69-BFCA-433774A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006-A60F-4651-9254-C676A87E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C642-15E1-4E2E-ACF3-93A1692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D6087-EA15-4E2D-8D2D-7B72EF45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2258B-CBF9-4576-B945-F738D12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FBBC-0341-4E18-979F-6C454EBA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3D0-8675-48D6-9721-7CEF97E8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1C1-4745-4FC1-8A5B-0AE32743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FB94-AEC5-4D72-9C97-7E4FAE558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754-175F-4727-97DF-967C1B7B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BA29-6CD8-4D52-8CF9-F85D4B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179D-1FB5-48F2-A8F1-C635D937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99-5CB1-4844-A5DC-3F7F8F78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5DB4-D892-40C5-B185-EC172CB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58E9-C3E2-4E12-BCF3-6BD4263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C49D-B53B-43A4-8CD8-731F390BF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622-BAA9-48AE-8300-506D4781F16E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81D8-B36C-4572-9D68-A72311EE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7F11-9154-45C1-9BD1-5297C701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4.png"/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image" Target="../media/image13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 Nova"/>
              </a:rPr>
              <a:t>GCSE Business</a:t>
            </a:r>
          </a:p>
        </p:txBody>
      </p:sp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C6EB5-901D-E94D-39E9-D0FAD0D162C1}"/>
              </a:ext>
            </a:extLst>
          </p:cNvPr>
          <p:cNvSpPr txBox="1"/>
          <p:nvPr/>
        </p:nvSpPr>
        <p:spPr>
          <a:xfrm>
            <a:off x="4077368" y="3796631"/>
            <a:ext cx="4037263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cs typeface="Calibri"/>
              </a:rPr>
              <a:t>Mr Rand and Miss Tuttiett 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159CBA-FA58-4B92-94E8-FA2576CF36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2602" y="61620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70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77"/>
    </mc:Choice>
    <mc:Fallback xmlns="">
      <p:transition spd="slow" advTm="18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>
                <a:latin typeface="Arial Nova"/>
              </a:rPr>
              <a:t>The content of GCSE Business Studies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36691" y="1797917"/>
            <a:ext cx="3791704" cy="479829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I</a:t>
            </a:r>
            <a:r>
              <a:rPr lang="en-GB" sz="3000" dirty="0">
                <a:cs typeface="Calibri"/>
              </a:rPr>
              <a:t>n Year 10, you can expect to learn: </a:t>
            </a:r>
          </a:p>
          <a:p>
            <a:r>
              <a:rPr lang="en-GB" sz="3000" dirty="0">
                <a:cs typeface="Calibri"/>
              </a:rPr>
              <a:t>Why people decide to set up a business. </a:t>
            </a:r>
          </a:p>
          <a:p>
            <a:r>
              <a:rPr lang="en-GB" sz="3000" dirty="0">
                <a:cs typeface="Calibri"/>
              </a:rPr>
              <a:t>What types of business there are in the UK. </a:t>
            </a:r>
          </a:p>
          <a:p>
            <a:r>
              <a:rPr lang="en-GB" sz="3000" dirty="0">
                <a:cs typeface="Calibri"/>
              </a:rPr>
              <a:t>How to work out if a business is making a profit or loss.</a:t>
            </a:r>
          </a:p>
          <a:p>
            <a:r>
              <a:rPr lang="en-GB" sz="3000" dirty="0">
                <a:cs typeface="Calibri"/>
              </a:rPr>
              <a:t>What could help or stop the business f</a:t>
            </a:r>
            <a:r>
              <a:rPr lang="en-GB" dirty="0">
                <a:cs typeface="Calibri"/>
              </a:rPr>
              <a:t>rom being successful. </a:t>
            </a:r>
          </a:p>
          <a:p>
            <a:endParaRPr lang="en-GB" dirty="0">
              <a:cs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F10390B-13B8-48D4-8047-734B9C544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457850"/>
              </p:ext>
            </p:extLst>
          </p:nvPr>
        </p:nvGraphicFramePr>
        <p:xfrm>
          <a:off x="407458" y="1825625"/>
          <a:ext cx="6879747" cy="48315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79747">
                  <a:extLst>
                    <a:ext uri="{9D8B030D-6E8A-4147-A177-3AD203B41FA5}">
                      <a16:colId xmlns:a16="http://schemas.microsoft.com/office/drawing/2014/main" val="736012157"/>
                    </a:ext>
                  </a:extLst>
                </a:gridCol>
              </a:tblGrid>
              <a:tr h="564371">
                <a:tc>
                  <a:txBody>
                    <a:bodyPr/>
                    <a:lstStyle/>
                    <a:p>
                      <a:r>
                        <a:rPr lang="en-GB" sz="3200">
                          <a:latin typeface="Arial Nova"/>
                        </a:rPr>
                        <a:t>Year 10:  Theme One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47489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 Nova"/>
                        </a:rPr>
                        <a:t>Studying how a small business operates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0031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r>
                        <a:rPr lang="en-GB" sz="3200">
                          <a:latin typeface="Arial Nova"/>
                        </a:rPr>
                        <a:t>Investigates local businesses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50492"/>
                  </a:ext>
                </a:extLst>
              </a:tr>
              <a:tr h="1755824">
                <a:tc>
                  <a:txBody>
                    <a:bodyPr/>
                    <a:lstStyle/>
                    <a:p>
                      <a:r>
                        <a:rPr lang="en-GB" sz="3200">
                          <a:latin typeface="Arial Nova"/>
                        </a:rPr>
                        <a:t>Topics include: </a:t>
                      </a:r>
                    </a:p>
                    <a:p>
                      <a:r>
                        <a:rPr lang="en-GB" sz="3200">
                          <a:latin typeface="Arial Nova"/>
                        </a:rPr>
                        <a:t>Ownership</a:t>
                      </a:r>
                    </a:p>
                    <a:p>
                      <a:r>
                        <a:rPr lang="en-GB" sz="3200">
                          <a:latin typeface="Arial Nova"/>
                        </a:rPr>
                        <a:t>Finance</a:t>
                      </a:r>
                    </a:p>
                    <a:p>
                      <a:r>
                        <a:rPr lang="en-GB" sz="3200">
                          <a:latin typeface="Arial Nova"/>
                        </a:rPr>
                        <a:t>External influences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927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43809"/>
                  </a:ext>
                </a:extLst>
              </a:tr>
            </a:tbl>
          </a:graphicData>
        </a:graphic>
      </p:graphicFrame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FD7335-F52B-43BD-98AE-9B84FC6AB4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05556" y="61620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>
                <a:latin typeface="Arial Nova"/>
              </a:rPr>
              <a:t>The content of GCSE Business Studies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36691" y="1797917"/>
            <a:ext cx="3791704" cy="479829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I</a:t>
            </a:r>
            <a:r>
              <a:rPr lang="en-GB" sz="3000" dirty="0">
                <a:cs typeface="Calibri"/>
              </a:rPr>
              <a:t>n Year 11, you can expect to learn: </a:t>
            </a:r>
          </a:p>
          <a:p>
            <a:r>
              <a:rPr lang="en-GB" dirty="0">
                <a:cs typeface="Calibri"/>
              </a:rPr>
              <a:t>How a business grows from a small organisation to a large multi-national company. </a:t>
            </a:r>
          </a:p>
          <a:p>
            <a:r>
              <a:rPr lang="en-GB" dirty="0">
                <a:cs typeface="Calibri"/>
              </a:rPr>
              <a:t>How to make and market a successful product </a:t>
            </a:r>
          </a:p>
          <a:p>
            <a:r>
              <a:rPr lang="en-GB" dirty="0">
                <a:ea typeface="+mn-lt"/>
                <a:cs typeface="+mn-lt"/>
              </a:rPr>
              <a:t>How to manage staff and be a leader</a:t>
            </a:r>
          </a:p>
          <a:p>
            <a:endParaRPr lang="en-GB" dirty="0">
              <a:cs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F10390B-13B8-48D4-8047-734B9C544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92253"/>
              </p:ext>
            </p:extLst>
          </p:nvPr>
        </p:nvGraphicFramePr>
        <p:xfrm>
          <a:off x="407458" y="1825625"/>
          <a:ext cx="6879747" cy="53192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79747">
                  <a:extLst>
                    <a:ext uri="{9D8B030D-6E8A-4147-A177-3AD203B41FA5}">
                      <a16:colId xmlns:a16="http://schemas.microsoft.com/office/drawing/2014/main" val="736012157"/>
                    </a:ext>
                  </a:extLst>
                </a:gridCol>
              </a:tblGrid>
              <a:tr h="564371">
                <a:tc>
                  <a:txBody>
                    <a:bodyPr/>
                    <a:lstStyle/>
                    <a:p>
                      <a:r>
                        <a:rPr lang="en-GB" sz="3200">
                          <a:latin typeface="Arial Nova"/>
                        </a:rPr>
                        <a:t>Year 11:  Theme Two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47489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3200" dirty="0">
                          <a:latin typeface="Arial Nova"/>
                        </a:rPr>
                        <a:t>Studying of how a business could grow </a:t>
                      </a:r>
                      <a:endParaRPr lang="en-US" sz="3200" dirty="0">
                        <a:latin typeface="Arial Nov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0031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Investigate national and global businesses</a:t>
                      </a:r>
                      <a:endParaRPr lang="en-US" sz="3200">
                        <a:latin typeface="Arial Nov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50492"/>
                  </a:ext>
                </a:extLst>
              </a:tr>
              <a:tr h="17558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Topics include:</a:t>
                      </a:r>
                      <a:endParaRPr lang="en-US" sz="3200">
                        <a:latin typeface="Arial Nova"/>
                      </a:endParaRP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Marketing </a:t>
                      </a: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Operations</a:t>
                      </a:r>
                      <a:br>
                        <a:rPr lang="en-GB" sz="3200">
                          <a:latin typeface="Arial Nova"/>
                        </a:rPr>
                      </a:br>
                      <a:r>
                        <a:rPr lang="en-GB" sz="3200">
                          <a:latin typeface="Arial Nova"/>
                        </a:rPr>
                        <a:t>Human Resource Management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927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43809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B7702A-77BA-44A8-AB9E-85E6CF4F67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38306" y="61620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27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5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>
                <a:latin typeface="Arial Nova"/>
              </a:rPr>
              <a:t>The exam structure for GCSE Business Studies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67418" y="1839481"/>
            <a:ext cx="3791704" cy="349254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dirty="0">
                <a:ea typeface="+mn-lt"/>
                <a:cs typeface="+mn-lt"/>
              </a:rPr>
              <a:t>100% exams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Allow use of business knowledge to support understanding of key concepts</a:t>
            </a:r>
          </a:p>
          <a:p>
            <a:pPr marL="457200" indent="-457200"/>
            <a:endParaRPr lang="en-GB" dirty="0">
              <a:ea typeface="+mn-lt"/>
              <a:cs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F10390B-13B8-48D4-8047-734B9C544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41530"/>
              </p:ext>
            </p:extLst>
          </p:nvPr>
        </p:nvGraphicFramePr>
        <p:xfrm>
          <a:off x="407458" y="1825625"/>
          <a:ext cx="6878782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39391">
                  <a:extLst>
                    <a:ext uri="{9D8B030D-6E8A-4147-A177-3AD203B41FA5}">
                      <a16:colId xmlns:a16="http://schemas.microsoft.com/office/drawing/2014/main" val="736012157"/>
                    </a:ext>
                  </a:extLst>
                </a:gridCol>
                <a:gridCol w="3439391">
                  <a:extLst>
                    <a:ext uri="{9D8B030D-6E8A-4147-A177-3AD203B41FA5}">
                      <a16:colId xmlns:a16="http://schemas.microsoft.com/office/drawing/2014/main" val="3679174379"/>
                    </a:ext>
                  </a:extLst>
                </a:gridCol>
              </a:tblGrid>
              <a:tr h="564371">
                <a:tc>
                  <a:txBody>
                    <a:bodyPr/>
                    <a:lstStyle/>
                    <a:p>
                      <a:r>
                        <a:rPr lang="en-GB" sz="3200">
                          <a:latin typeface="Arial Nova"/>
                        </a:rPr>
                        <a:t>Theme 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Theme 2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47489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Paper 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Paper 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0031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1 Hour 45 Mins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1 Hour 45 Mins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50492"/>
                  </a:ext>
                </a:extLst>
              </a:tr>
              <a:tr h="1755824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Multiple choice questions</a:t>
                      </a: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Calculation questions</a:t>
                      </a: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Short and extended questions</a:t>
                      </a: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Case studies and theoretical questions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9270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FB6D00-4DB5-4595-B3AB-7F4F924EBA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42256" y="58832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06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Arial Nova"/>
              </a:rPr>
              <a:t>Understanding the business world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34909" y="1839481"/>
            <a:ext cx="4124213" cy="479829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dirty="0">
                <a:cs typeface="Calibri"/>
              </a:rPr>
              <a:t>Students will benefit from experiencing the running of local and national businesses. </a:t>
            </a:r>
          </a:p>
          <a:p>
            <a:pPr marL="457200" indent="-457200">
              <a:buFont typeface="Arial"/>
            </a:pPr>
            <a:r>
              <a:rPr lang="en-GB" dirty="0">
                <a:cs typeface="Calibri"/>
              </a:rPr>
              <a:t>Students will be given the opportunity to understand how businesses work on a day to day and strategic level.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70DDA5-7A9F-1083-8A49-0E5688A8F5A1}"/>
              </a:ext>
            </a:extLst>
          </p:cNvPr>
          <p:cNvSpPr txBox="1"/>
          <p:nvPr/>
        </p:nvSpPr>
        <p:spPr>
          <a:xfrm>
            <a:off x="1018309" y="2043545"/>
            <a:ext cx="5943600" cy="4073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E17C0EE-30AC-5FA5-1F97-F0AB296E1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219" y="2096777"/>
            <a:ext cx="2743200" cy="2165684"/>
          </a:xfrm>
          <a:prstGeom prst="rect">
            <a:avLst/>
          </a:prstGeom>
        </p:spPr>
      </p:pic>
      <p:pic>
        <p:nvPicPr>
          <p:cNvPr id="9" name="Picture 9" descr="A picture containing text, outdoor, sky, building&#10;&#10;Description automatically generated">
            <a:extLst>
              <a:ext uri="{FF2B5EF4-FFF2-40B4-BE49-F238E27FC236}">
                <a16:creationId xmlns:a16="http://schemas.microsoft.com/office/drawing/2014/main" id="{73D76A57-7E91-A3A9-76C9-B53F63609A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0109" y="2064510"/>
            <a:ext cx="2951018" cy="2174798"/>
          </a:xfrm>
          <a:prstGeom prst="rect">
            <a:avLst/>
          </a:prstGeom>
        </p:spPr>
      </p:pic>
      <p:pic>
        <p:nvPicPr>
          <p:cNvPr id="11" name="Picture 11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699982FE-C33E-C7D1-59AF-50825E77A9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2218" y="4246418"/>
            <a:ext cx="5680363" cy="185650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7D1282-C4D3-4E5E-BD7C-454C2326A1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3705" y="617318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0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Arial Nova"/>
              </a:rPr>
              <a:t>Understanding the business world </a:t>
            </a:r>
            <a:endParaRPr lang="en-GB" b="1" dirty="0">
              <a:latin typeface="Arial Nova"/>
              <a:cs typeface="Calibri Light" panose="020F03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D5CEFA6-B8D5-A055-8D0C-4CF3C3B5FB05}"/>
              </a:ext>
            </a:extLst>
          </p:cNvPr>
          <p:cNvSpPr txBox="1"/>
          <p:nvPr/>
        </p:nvSpPr>
        <p:spPr>
          <a:xfrm>
            <a:off x="260951" y="1612809"/>
            <a:ext cx="731024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Arial Nova"/>
                <a:cs typeface="Calibri" panose="020F0502020204030204"/>
              </a:rPr>
              <a:t>Every business will expect their staff to have good personal skills: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Communication skills</a:t>
            </a:r>
            <a:endParaRPr lang="en-US" sz="3200" b="1" dirty="0">
              <a:latin typeface="Arial Nov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Analytical skills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Evaluative skills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Organisational skills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Initiative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Research skills 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Teamwork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9C9EA-E3BE-4A34-8046-68F6CB4BFF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3929" y="1554431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DE095-5B01-4EE6-B9D2-FF0785222D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0767" y="1600005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8ED6C-4D2C-4A65-84EC-4FFFBBD4CC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7267" y="3743130"/>
            <a:ext cx="2324100" cy="197167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77FDC8-A630-426C-87F4-6CC7FE330B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53800" y="624543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8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88" y="4000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>
                <a:latin typeface="Arial Nova"/>
                <a:cs typeface="Calibri Light" panose="020F0302020204030204"/>
              </a:rPr>
              <a:t>How does GCSE Business help after Year 11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D5CEFA6-B8D5-A055-8D0C-4CF3C3B5FB05}"/>
              </a:ext>
            </a:extLst>
          </p:cNvPr>
          <p:cNvSpPr txBox="1"/>
          <p:nvPr/>
        </p:nvSpPr>
        <p:spPr>
          <a:xfrm>
            <a:off x="935182" y="1911927"/>
            <a:ext cx="1075112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600" b="1" dirty="0">
                <a:latin typeface="Arial Nova"/>
                <a:cs typeface="Calibri" panose="020F0502020204030204"/>
              </a:rPr>
              <a:t>A Level Business</a:t>
            </a:r>
          </a:p>
          <a:p>
            <a:pPr marL="285750" indent="-285750">
              <a:buFont typeface="Arial"/>
              <a:buChar char="•"/>
            </a:pPr>
            <a:r>
              <a:rPr lang="en-GB" sz="3600" b="1" dirty="0">
                <a:latin typeface="Arial Nova"/>
                <a:cs typeface="Calibri" panose="020F0502020204030204"/>
              </a:rPr>
              <a:t>Apprenticeships e.g. business administration</a:t>
            </a:r>
          </a:p>
          <a:p>
            <a:pPr marL="285750" indent="-285750">
              <a:buFont typeface="Arial"/>
              <a:buChar char="•"/>
            </a:pPr>
            <a:r>
              <a:rPr lang="en-GB" sz="3600" b="1" dirty="0">
                <a:latin typeface="Arial Nova"/>
                <a:cs typeface="Calibri" panose="020F0502020204030204"/>
              </a:rPr>
              <a:t>Provides foundation for a variety of careers </a:t>
            </a:r>
          </a:p>
        </p:txBody>
      </p:sp>
      <p:pic>
        <p:nvPicPr>
          <p:cNvPr id="3" name="Picture 2" descr="23,105 Marketing Mix Illustrations &amp; Clip Art - iStock">
            <a:extLst>
              <a:ext uri="{FF2B5EF4-FFF2-40B4-BE49-F238E27FC236}">
                <a16:creationId xmlns:a16="http://schemas.microsoft.com/office/drawing/2014/main" id="{4A10AD04-2927-4ED2-96DC-6C67AB41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" y="3933512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82EA1-A7E2-4120-8916-F4EEF8DC73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5545" y="4000980"/>
            <a:ext cx="2085975" cy="2190750"/>
          </a:xfrm>
          <a:prstGeom prst="rect">
            <a:avLst/>
          </a:prstGeom>
        </p:spPr>
      </p:pic>
      <p:pic>
        <p:nvPicPr>
          <p:cNvPr id="1030" name="Picture 6" descr="Human Resources Stock Illustrations – 55,182 Human Resources Stock  Illustrations, Vectors &amp; Clipart - Dreamstime">
            <a:extLst>
              <a:ext uri="{FF2B5EF4-FFF2-40B4-BE49-F238E27FC236}">
                <a16:creationId xmlns:a16="http://schemas.microsoft.com/office/drawing/2014/main" id="{4ED1A5EA-ABDA-4703-865E-50005F14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71" y="3933512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01D3A-F942-43D2-8BCB-651EE6F50A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9092" y="5162798"/>
            <a:ext cx="2066925" cy="127791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09EF01-5B33-401B-9C04-211A15CC4C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51586" y="61359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15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73D7EA0B0C4BA13E1D5425F4FB21" ma:contentTypeVersion="16" ma:contentTypeDescription="Create a new document." ma:contentTypeScope="" ma:versionID="f95b352099cd40677c52d0ea626c39aa">
  <xsd:schema xmlns:xsd="http://www.w3.org/2001/XMLSchema" xmlns:xs="http://www.w3.org/2001/XMLSchema" xmlns:p="http://schemas.microsoft.com/office/2006/metadata/properties" xmlns:ns2="fc401b80-6201-4f3e-8dc9-67d73dc90680" xmlns:ns3="e210e2f0-71ca-4f45-b41a-85ddbcd409aa" targetNamespace="http://schemas.microsoft.com/office/2006/metadata/properties" ma:root="true" ma:fieldsID="4a31e67935a5cc3a34a4cb28e72ac6e1" ns2:_="" ns3:_="">
    <xsd:import namespace="fc401b80-6201-4f3e-8dc9-67d73dc90680"/>
    <xsd:import namespace="e210e2f0-71ca-4f45-b41a-85ddbcd409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01b80-6201-4f3e-8dc9-67d73dc906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819c02c-f009-4e7a-b044-572963897d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0e2f0-71ca-4f45-b41a-85ddbcd409a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ddfc5c3-8cc8-448e-8261-7cf00bba409a}" ma:internalName="TaxCatchAll" ma:showField="CatchAllData" ma:web="e210e2f0-71ca-4f45-b41a-85ddbcd409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10e2f0-71ca-4f45-b41a-85ddbcd409aa" xsi:nil="true"/>
    <lcf76f155ced4ddcb4097134ff3c332f xmlns="fc401b80-6201-4f3e-8dc9-67d73dc9068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44E168-F2C6-41E3-B470-2592B072A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01b80-6201-4f3e-8dc9-67d73dc90680"/>
    <ds:schemaRef ds:uri="e210e2f0-71ca-4f45-b41a-85ddbcd409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9B164D-F313-4649-B561-ED4EA9498C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6B92C8-5569-4C1A-A79D-DD9A58E7B488}">
  <ds:schemaRefs>
    <ds:schemaRef ds:uri="http://purl.org/dc/dcmitype/"/>
    <ds:schemaRef ds:uri="http://purl.org/dc/elements/1.1/"/>
    <ds:schemaRef ds:uri="fc401b80-6201-4f3e-8dc9-67d73dc90680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210e2f0-71ca-4f45-b41a-85ddbcd409a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308</Words>
  <Application>Microsoft Office PowerPoint</Application>
  <PresentationFormat>Widescreen</PresentationFormat>
  <Paragraphs>62</Paragraphs>
  <Slides>7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Nova</vt:lpstr>
      <vt:lpstr>Calibri</vt:lpstr>
      <vt:lpstr>Calibri Light</vt:lpstr>
      <vt:lpstr>Office Theme</vt:lpstr>
      <vt:lpstr>GCSE Business</vt:lpstr>
      <vt:lpstr>The content of GCSE Business Studies </vt:lpstr>
      <vt:lpstr>The content of GCSE Business Studies </vt:lpstr>
      <vt:lpstr>The exam structure for GCSE Business Studies </vt:lpstr>
      <vt:lpstr>Understanding the business world </vt:lpstr>
      <vt:lpstr>Understanding the business world </vt:lpstr>
      <vt:lpstr>How does GCSE Business help after Year 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Simpson</dc:creator>
  <cp:lastModifiedBy>Mr T Rand</cp:lastModifiedBy>
  <cp:revision>20</cp:revision>
  <dcterms:created xsi:type="dcterms:W3CDTF">2021-01-12T09:19:14Z</dcterms:created>
  <dcterms:modified xsi:type="dcterms:W3CDTF">2024-01-24T15:52:38Z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0x010100965073D7EA0B0C4BA13E1D5425F4FB21</vt:lpwstr>
  </property>
  <property fmtid="{D5CDD505-2E9C-101B-9397-08002B2CF9AE}" pid="3" name="MediaServiceImageTags">
    <vt:lpwstr/>
  </property>
</Properties>
</file>