
<file path=[Content_Types].xml><?xml version="1.0" encoding="utf-8"?>
<Types xmlns="http://schemas.openxmlformats.org/package/2006/content-types">
  <Default Extension="jpeg" ContentType="image/jpeg"/>
  <Default Extension="m4a" ContentType="audi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ags/tag1.xml" ContentType="application/vnd.openxmlformats-officedocument.presentationml.tags+xml"/>
  <Override PartName="/ppt/notesSlides/notesSlide1.xml" ContentType="application/vnd.openxmlformats-officedocument.presentationml.notesSlide+xml"/>
  <Override PartName="/ppt/tags/tag2.xml" ContentType="application/vnd.openxmlformats-officedocument.presentationml.tags+xml"/>
  <Override PartName="/ppt/notesSlides/notesSlide2.xml" ContentType="application/vnd.openxmlformats-officedocument.presentationml.notesSlide+xml"/>
  <Override PartName="/ppt/tags/tag3.xml" ContentType="application/vnd.openxmlformats-officedocument.presentationml.tags+xml"/>
  <Override PartName="/ppt/notesSlides/notesSlide3.xml" ContentType="application/vnd.openxmlformats-officedocument.presentationml.notesSlide+xml"/>
  <Override PartName="/ppt/tags/tag4.xml" ContentType="application/vnd.openxmlformats-officedocument.presentationml.tags+xml"/>
  <Override PartName="/ppt/notesSlides/notesSlide4.xml" ContentType="application/vnd.openxmlformats-officedocument.presentationml.notesSlide+xml"/>
  <Override PartName="/ppt/tags/tag5.xml" ContentType="application/vnd.openxmlformats-officedocument.presentationml.tags+xml"/>
  <Override PartName="/ppt/notesSlides/notesSlide5.xml" ContentType="application/vnd.openxmlformats-officedocument.presentationml.notesSlide+xml"/>
  <Override PartName="/ppt/tags/tag6.xml" ContentType="application/vnd.openxmlformats-officedocument.presentationml.tags+xml"/>
  <Override PartName="/ppt/notesSlides/notesSlide6.xml" ContentType="application/vnd.openxmlformats-officedocument.presentationml.notesSlide+xml"/>
  <Override PartName="/ppt/tags/tag7.xml" ContentType="application/vnd.openxmlformats-officedocument.presentationml.tags+xml"/>
  <Override PartName="/ppt/notesSlides/notesSlide7.xml" ContentType="application/vnd.openxmlformats-officedocument.presentationml.notesSlide+xml"/>
  <Override PartName="/ppt/tags/tag8.xml" ContentType="application/vnd.openxmlformats-officedocument.presentationml.tags+xml"/>
  <Override PartName="/ppt/notesSlides/notesSlide8.xml" ContentType="application/vnd.openxmlformats-officedocument.presentationml.notesSlide+xml"/>
  <Override PartName="/ppt/tags/tag9.xml" ContentType="application/vnd.openxmlformats-officedocument.presentationml.tags+xml"/>
  <Override PartName="/ppt/notesSlides/notesSlide9.xml" ContentType="application/vnd.openxmlformats-officedocument.presentationml.notesSlide+xml"/>
  <Override PartName="/ppt/tags/tag10.xml" ContentType="application/vnd.openxmlformats-officedocument.presentationml.tags+xml"/>
  <Override PartName="/ppt/notesSlides/notesSlide10.xml" ContentType="application/vnd.openxmlformats-officedocument.presentationml.notesSlide+xml"/>
  <Override PartName="/ppt/tags/tag11.xml" ContentType="application/vnd.openxmlformats-officedocument.presentationml.tags+xml"/>
  <Override PartName="/ppt/notesSlides/notesSlide11.xml" ContentType="application/vnd.openxmlformats-officedocument.presentationml.notesSlide+xml"/>
  <Override PartName="/ppt/tags/tag12.xml" ContentType="application/vnd.openxmlformats-officedocument.presentationml.tags+xml"/>
  <Override PartName="/ppt/notesSlides/notesSlide12.xml" ContentType="application/vnd.openxmlformats-officedocument.presentationml.notesSlide+xml"/>
  <Override PartName="/ppt/tags/tag13.xml" ContentType="application/vnd.openxmlformats-officedocument.presentationml.tags+xml"/>
  <Override PartName="/ppt/notesSlides/notesSlide13.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1" r:id="rId1"/>
    <p:sldMasterId id="2147483648" r:id="rId2"/>
  </p:sldMasterIdLst>
  <p:notesMasterIdLst>
    <p:notesMasterId r:id="rId16"/>
  </p:notesMasterIdLst>
  <p:sldIdLst>
    <p:sldId id="277" r:id="rId3"/>
    <p:sldId id="355" r:id="rId4"/>
    <p:sldId id="366" r:id="rId5"/>
    <p:sldId id="359" r:id="rId6"/>
    <p:sldId id="358" r:id="rId7"/>
    <p:sldId id="382" r:id="rId8"/>
    <p:sldId id="367" r:id="rId9"/>
    <p:sldId id="376" r:id="rId10"/>
    <p:sldId id="361" r:id="rId11"/>
    <p:sldId id="379" r:id="rId12"/>
    <p:sldId id="380" r:id="rId13"/>
    <p:sldId id="363" r:id="rId14"/>
    <p:sldId id="381" r:id="rId1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B7A368"/>
    <a:srgbClr val="742F8A"/>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5F81BF1E-AD73-A1B0-F15A-D58C4B551A68}" v="139" dt="2021-01-20T13:32:26.144"/>
    <p1510:client id="{7FB7371A-E83B-D475-78C0-EA0FF6F5D9F1}" v="146" dt="2021-01-20T10:54:37.473"/>
    <p1510:client id="{AA049535-1F7F-CB94-47C8-D3EED78269AA}" v="237" dt="2021-01-19T21:11:47.402"/>
    <p1510:client id="{AD456B5E-573C-FE3F-93C6-B6F5D4F5C369}" v="1173" dt="2021-01-16T22:15:52.908"/>
    <p1510:client id="{B15B356E-E40B-4859-B9C0-9A44BFD0D946}" v="584" dt="2021-01-12T16:15:58.556"/>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987" autoAdjust="0"/>
    <p:restoredTop sz="87122" autoAdjust="0"/>
  </p:normalViewPr>
  <p:slideViewPr>
    <p:cSldViewPr>
      <p:cViewPr varScale="1">
        <p:scale>
          <a:sx n="80" d="100"/>
          <a:sy n="80" d="100"/>
        </p:scale>
        <p:origin x="120" y="37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viewProps" Target="viewProps.xml"/><Relationship Id="rId3" Type="http://schemas.openxmlformats.org/officeDocument/2006/relationships/slide" Target="slides/slide1.xml"/><Relationship Id="rId21" Type="http://schemas.microsoft.com/office/2016/11/relationships/changesInfo" Target="changesInfos/changesInfo1.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presProps" Target="presProps.xml"/><Relationship Id="rId2" Type="http://schemas.openxmlformats.org/officeDocument/2006/relationships/slideMaster" Target="slideMasters/slideMaster2.xml"/><Relationship Id="rId16" Type="http://schemas.openxmlformats.org/officeDocument/2006/relationships/notesMaster" Target="notesMasters/notesMaster1.xml"/><Relationship Id="rId20"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5" Type="http://schemas.openxmlformats.org/officeDocument/2006/relationships/slide" Target="slides/slide3.xml"/><Relationship Id="rId15" Type="http://schemas.openxmlformats.org/officeDocument/2006/relationships/slide" Target="slides/slide13.xml"/><Relationship Id="rId10" Type="http://schemas.openxmlformats.org/officeDocument/2006/relationships/slide" Target="slides/slide8.xml"/><Relationship Id="rId19" Type="http://schemas.openxmlformats.org/officeDocument/2006/relationships/theme" Target="theme/theme1.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microsoft.com/office/2015/10/relationships/revisionInfo" Target="revisionInfo.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Mrs Allen" userId="S::aallen@sheldonschool.co.uk::42f146e7-fbc8-47e4-b5bf-baf397f0bee2" providerId="AD" clId="Web-{AD456B5E-573C-FE3F-93C6-B6F5D4F5C369}"/>
    <pc:docChg chg="addSld delSld modSld sldOrd addMainMaster modMainMaster">
      <pc:chgData name="Mrs Allen" userId="S::aallen@sheldonschool.co.uk::42f146e7-fbc8-47e4-b5bf-baf397f0bee2" providerId="AD" clId="Web-{AD456B5E-573C-FE3F-93C6-B6F5D4F5C369}" dt="2021-01-16T22:15:52.908" v="1056" actId="1076"/>
      <pc:docMkLst>
        <pc:docMk/>
      </pc:docMkLst>
      <pc:sldChg chg="modSp">
        <pc:chgData name="Mrs Allen" userId="S::aallen@sheldonschool.co.uk::42f146e7-fbc8-47e4-b5bf-baf397f0bee2" providerId="AD" clId="Web-{AD456B5E-573C-FE3F-93C6-B6F5D4F5C369}" dt="2021-01-16T21:04:55.101" v="194" actId="20577"/>
        <pc:sldMkLst>
          <pc:docMk/>
          <pc:sldMk cId="2988838109" sldId="277"/>
        </pc:sldMkLst>
        <pc:spChg chg="mod">
          <ac:chgData name="Mrs Allen" userId="S::aallen@sheldonschool.co.uk::42f146e7-fbc8-47e4-b5bf-baf397f0bee2" providerId="AD" clId="Web-{AD456B5E-573C-FE3F-93C6-B6F5D4F5C369}" dt="2021-01-16T20:41:07.684" v="4" actId="20577"/>
          <ac:spMkLst>
            <pc:docMk/>
            <pc:sldMk cId="2988838109" sldId="277"/>
            <ac:spMk id="2" creationId="{00000000-0000-0000-0000-000000000000}"/>
          </ac:spMkLst>
        </pc:spChg>
        <pc:spChg chg="mod">
          <ac:chgData name="Mrs Allen" userId="S::aallen@sheldonschool.co.uk::42f146e7-fbc8-47e4-b5bf-baf397f0bee2" providerId="AD" clId="Web-{AD456B5E-573C-FE3F-93C6-B6F5D4F5C369}" dt="2021-01-16T21:04:55.101" v="194" actId="20577"/>
          <ac:spMkLst>
            <pc:docMk/>
            <pc:sldMk cId="2988838109" sldId="277"/>
            <ac:spMk id="3" creationId="{00000000-0000-0000-0000-000000000000}"/>
          </ac:spMkLst>
        </pc:spChg>
      </pc:sldChg>
      <pc:sldChg chg="addSp delSp modSp addAnim delAnim modNotes">
        <pc:chgData name="Mrs Allen" userId="S::aallen@sheldonschool.co.uk::42f146e7-fbc8-47e4-b5bf-baf397f0bee2" providerId="AD" clId="Web-{AD456B5E-573C-FE3F-93C6-B6F5D4F5C369}" dt="2021-01-16T22:15:52.908" v="1056" actId="1076"/>
        <pc:sldMkLst>
          <pc:docMk/>
          <pc:sldMk cId="354387813" sldId="355"/>
        </pc:sldMkLst>
        <pc:spChg chg="add del mod">
          <ac:chgData name="Mrs Allen" userId="S::aallen@sheldonschool.co.uk::42f146e7-fbc8-47e4-b5bf-baf397f0bee2" providerId="AD" clId="Web-{AD456B5E-573C-FE3F-93C6-B6F5D4F5C369}" dt="2021-01-16T22:15:46.908" v="1054"/>
          <ac:spMkLst>
            <pc:docMk/>
            <pc:sldMk cId="354387813" sldId="355"/>
            <ac:spMk id="3" creationId="{F70A1A80-F106-4DCC-9FD2-15B4F5A67C79}"/>
          </ac:spMkLst>
        </pc:spChg>
        <pc:spChg chg="mod">
          <ac:chgData name="Mrs Allen" userId="S::aallen@sheldonschool.co.uk::42f146e7-fbc8-47e4-b5bf-baf397f0bee2" providerId="AD" clId="Web-{AD456B5E-573C-FE3F-93C6-B6F5D4F5C369}" dt="2021-01-16T21:05:08.398" v="211" actId="20577"/>
          <ac:spMkLst>
            <pc:docMk/>
            <pc:sldMk cId="354387813" sldId="355"/>
            <ac:spMk id="4" creationId="{00000000-0000-0000-0000-000000000000}"/>
          </ac:spMkLst>
        </pc:spChg>
        <pc:picChg chg="add mod">
          <ac:chgData name="Mrs Allen" userId="S::aallen@sheldonschool.co.uk::42f146e7-fbc8-47e4-b5bf-baf397f0bee2" providerId="AD" clId="Web-{AD456B5E-573C-FE3F-93C6-B6F5D4F5C369}" dt="2021-01-16T22:15:49.658" v="1055" actId="1076"/>
          <ac:picMkLst>
            <pc:docMk/>
            <pc:sldMk cId="354387813" sldId="355"/>
            <ac:picMk id="5" creationId="{AB30B2AD-F39A-47F3-B677-D480084833FA}"/>
          </ac:picMkLst>
        </pc:picChg>
        <pc:picChg chg="del">
          <ac:chgData name="Mrs Allen" userId="S::aallen@sheldonschool.co.uk::42f146e7-fbc8-47e4-b5bf-baf397f0bee2" providerId="AD" clId="Web-{AD456B5E-573C-FE3F-93C6-B6F5D4F5C369}" dt="2021-01-16T20:41:24.231" v="7"/>
          <ac:picMkLst>
            <pc:docMk/>
            <pc:sldMk cId="354387813" sldId="355"/>
            <ac:picMk id="6" creationId="{057E4568-5B48-4B7A-822F-F53AF5BEFBC0}"/>
          </ac:picMkLst>
        </pc:picChg>
        <pc:picChg chg="add mod">
          <ac:chgData name="Mrs Allen" userId="S::aallen@sheldonschool.co.uk::42f146e7-fbc8-47e4-b5bf-baf397f0bee2" providerId="AD" clId="Web-{AD456B5E-573C-FE3F-93C6-B6F5D4F5C369}" dt="2021-01-16T21:48:07.296" v="1011" actId="1076"/>
          <ac:picMkLst>
            <pc:docMk/>
            <pc:sldMk cId="354387813" sldId="355"/>
            <ac:picMk id="7" creationId="{EBE8CBAC-8905-4B81-AACE-2239F8284ECD}"/>
          </ac:picMkLst>
        </pc:picChg>
        <pc:picChg chg="add mod">
          <ac:chgData name="Mrs Allen" userId="S::aallen@sheldonschool.co.uk::42f146e7-fbc8-47e4-b5bf-baf397f0bee2" providerId="AD" clId="Web-{AD456B5E-573C-FE3F-93C6-B6F5D4F5C369}" dt="2021-01-16T21:48:14.031" v="1013" actId="1076"/>
          <ac:picMkLst>
            <pc:docMk/>
            <pc:sldMk cId="354387813" sldId="355"/>
            <ac:picMk id="8" creationId="{EB0F5B44-074A-4909-96F2-5D66CEEF30FD}"/>
          </ac:picMkLst>
        </pc:picChg>
        <pc:picChg chg="add mod ord">
          <ac:chgData name="Mrs Allen" userId="S::aallen@sheldonschool.co.uk::42f146e7-fbc8-47e4-b5bf-baf397f0bee2" providerId="AD" clId="Web-{AD456B5E-573C-FE3F-93C6-B6F5D4F5C369}" dt="2021-01-16T22:15:52.908" v="1056" actId="1076"/>
          <ac:picMkLst>
            <pc:docMk/>
            <pc:sldMk cId="354387813" sldId="355"/>
            <ac:picMk id="9" creationId="{BC9410CD-4102-4A24-87C5-34237EF8D52B}"/>
          </ac:picMkLst>
        </pc:picChg>
        <pc:picChg chg="del">
          <ac:chgData name="Mrs Allen" userId="S::aallen@sheldonschool.co.uk::42f146e7-fbc8-47e4-b5bf-baf397f0bee2" providerId="AD" clId="Web-{AD456B5E-573C-FE3F-93C6-B6F5D4F5C369}" dt="2021-01-16T20:41:16.699" v="5"/>
          <ac:picMkLst>
            <pc:docMk/>
            <pc:sldMk cId="354387813" sldId="355"/>
            <ac:picMk id="11" creationId="{A9884568-4984-45C6-B714-66793619FF2F}"/>
          </ac:picMkLst>
        </pc:picChg>
        <pc:picChg chg="del">
          <ac:chgData name="Mrs Allen" userId="S::aallen@sheldonschool.co.uk::42f146e7-fbc8-47e4-b5bf-baf397f0bee2" providerId="AD" clId="Web-{AD456B5E-573C-FE3F-93C6-B6F5D4F5C369}" dt="2021-01-16T20:41:22.090" v="6"/>
          <ac:picMkLst>
            <pc:docMk/>
            <pc:sldMk cId="354387813" sldId="355"/>
            <ac:picMk id="15" creationId="{9B45684F-970E-4E8D-9E80-67972514922C}"/>
          </ac:picMkLst>
        </pc:picChg>
        <pc:picChg chg="del">
          <ac:chgData name="Mrs Allen" userId="S::aallen@sheldonschool.co.uk::42f146e7-fbc8-47e4-b5bf-baf397f0bee2" providerId="AD" clId="Web-{AD456B5E-573C-FE3F-93C6-B6F5D4F5C369}" dt="2021-01-16T20:41:37.512" v="10"/>
          <ac:picMkLst>
            <pc:docMk/>
            <pc:sldMk cId="354387813" sldId="355"/>
            <ac:picMk id="16" creationId="{717930B9-BF03-4990-95B6-6402E207F266}"/>
          </ac:picMkLst>
        </pc:picChg>
      </pc:sldChg>
      <pc:sldChg chg="addSp delSp modSp delAnim modNotes">
        <pc:chgData name="Mrs Allen" userId="S::aallen@sheldonschool.co.uk::42f146e7-fbc8-47e4-b5bf-baf397f0bee2" providerId="AD" clId="Web-{AD456B5E-573C-FE3F-93C6-B6F5D4F5C369}" dt="2021-01-16T22:05:04.624" v="1037"/>
        <pc:sldMkLst>
          <pc:docMk/>
          <pc:sldMk cId="3994157476" sldId="358"/>
        </pc:sldMkLst>
        <pc:spChg chg="add del mod">
          <ac:chgData name="Mrs Allen" userId="S::aallen@sheldonschool.co.uk::42f146e7-fbc8-47e4-b5bf-baf397f0bee2" providerId="AD" clId="Web-{AD456B5E-573C-FE3F-93C6-B6F5D4F5C369}" dt="2021-01-16T21:51:29.874" v="1016"/>
          <ac:spMkLst>
            <pc:docMk/>
            <pc:sldMk cId="3994157476" sldId="358"/>
            <ac:spMk id="3" creationId="{203788A3-A1C5-413C-9BBE-47606645AC75}"/>
          </ac:spMkLst>
        </pc:spChg>
        <pc:spChg chg="mod">
          <ac:chgData name="Mrs Allen" userId="S::aallen@sheldonschool.co.uk::42f146e7-fbc8-47e4-b5bf-baf397f0bee2" providerId="AD" clId="Web-{AD456B5E-573C-FE3F-93C6-B6F5D4F5C369}" dt="2021-01-16T21:07:39.872" v="341" actId="20577"/>
          <ac:spMkLst>
            <pc:docMk/>
            <pc:sldMk cId="3994157476" sldId="358"/>
            <ac:spMk id="4" creationId="{00000000-0000-0000-0000-000000000000}"/>
          </ac:spMkLst>
        </pc:spChg>
        <pc:spChg chg="add del mod">
          <ac:chgData name="Mrs Allen" userId="S::aallen@sheldonschool.co.uk::42f146e7-fbc8-47e4-b5bf-baf397f0bee2" providerId="AD" clId="Web-{AD456B5E-573C-FE3F-93C6-B6F5D4F5C369}" dt="2021-01-16T21:51:44.077" v="1018"/>
          <ac:spMkLst>
            <pc:docMk/>
            <pc:sldMk cId="3994157476" sldId="358"/>
            <ac:spMk id="8" creationId="{E6CAA12D-6584-4CAD-97F0-65E451FDDE46}"/>
          </ac:spMkLst>
        </pc:spChg>
        <pc:picChg chg="add del mod ord">
          <ac:chgData name="Mrs Allen" userId="S::aallen@sheldonschool.co.uk::42f146e7-fbc8-47e4-b5bf-baf397f0bee2" providerId="AD" clId="Web-{AD456B5E-573C-FE3F-93C6-B6F5D4F5C369}" dt="2021-01-16T21:51:32.014" v="1017"/>
          <ac:picMkLst>
            <pc:docMk/>
            <pc:sldMk cId="3994157476" sldId="358"/>
            <ac:picMk id="5" creationId="{31EAA4E2-94BC-4716-85A7-F2A96E96CD91}"/>
          </ac:picMkLst>
        </pc:picChg>
        <pc:picChg chg="del">
          <ac:chgData name="Mrs Allen" userId="S::aallen@sheldonschool.co.uk::42f146e7-fbc8-47e4-b5bf-baf397f0bee2" providerId="AD" clId="Web-{AD456B5E-573C-FE3F-93C6-B6F5D4F5C369}" dt="2021-01-16T20:41:48.215" v="15"/>
          <ac:picMkLst>
            <pc:docMk/>
            <pc:sldMk cId="3994157476" sldId="358"/>
            <ac:picMk id="7" creationId="{47C33781-8EBF-4820-8444-A3DB8904CB96}"/>
          </ac:picMkLst>
        </pc:picChg>
        <pc:picChg chg="add mod ord">
          <ac:chgData name="Mrs Allen" userId="S::aallen@sheldonschool.co.uk::42f146e7-fbc8-47e4-b5bf-baf397f0bee2" providerId="AD" clId="Web-{AD456B5E-573C-FE3F-93C6-B6F5D4F5C369}" dt="2021-01-16T22:04:13.200" v="1036" actId="1076"/>
          <ac:picMkLst>
            <pc:docMk/>
            <pc:sldMk cId="3994157476" sldId="358"/>
            <ac:picMk id="9" creationId="{23BF0FBE-2D1E-4320-81F0-7FE6A8CD65E6}"/>
          </ac:picMkLst>
        </pc:picChg>
        <pc:picChg chg="del">
          <ac:chgData name="Mrs Allen" userId="S::aallen@sheldonschool.co.uk::42f146e7-fbc8-47e4-b5bf-baf397f0bee2" providerId="AD" clId="Web-{AD456B5E-573C-FE3F-93C6-B6F5D4F5C369}" dt="2021-01-16T20:41:47.387" v="14"/>
          <ac:picMkLst>
            <pc:docMk/>
            <pc:sldMk cId="3994157476" sldId="358"/>
            <ac:picMk id="10" creationId="{3CBAF045-FD1C-4B63-A3C9-B43673682515}"/>
          </ac:picMkLst>
        </pc:picChg>
        <pc:picChg chg="add mod">
          <ac:chgData name="Mrs Allen" userId="S::aallen@sheldonschool.co.uk::42f146e7-fbc8-47e4-b5bf-baf397f0bee2" providerId="AD" clId="Web-{AD456B5E-573C-FE3F-93C6-B6F5D4F5C369}" dt="2021-01-16T21:57:38.257" v="1021" actId="1076"/>
          <ac:picMkLst>
            <pc:docMk/>
            <pc:sldMk cId="3994157476" sldId="358"/>
            <ac:picMk id="11" creationId="{D92AFF54-B00C-42CC-AFBC-0417CDB41DBD}"/>
          </ac:picMkLst>
        </pc:picChg>
        <pc:picChg chg="add mod">
          <ac:chgData name="Mrs Allen" userId="S::aallen@sheldonschool.co.uk::42f146e7-fbc8-47e4-b5bf-baf397f0bee2" providerId="AD" clId="Web-{AD456B5E-573C-FE3F-93C6-B6F5D4F5C369}" dt="2021-01-16T22:04:10.560" v="1035" actId="1076"/>
          <ac:picMkLst>
            <pc:docMk/>
            <pc:sldMk cId="3994157476" sldId="358"/>
            <ac:picMk id="12" creationId="{53F73E46-1FAF-44C1-B42E-5BF128A4291C}"/>
          </ac:picMkLst>
        </pc:picChg>
        <pc:picChg chg="add del mod">
          <ac:chgData name="Mrs Allen" userId="S::aallen@sheldonschool.co.uk::42f146e7-fbc8-47e4-b5bf-baf397f0bee2" providerId="AD" clId="Web-{AD456B5E-573C-FE3F-93C6-B6F5D4F5C369}" dt="2021-01-16T22:00:07.633" v="1027"/>
          <ac:picMkLst>
            <pc:docMk/>
            <pc:sldMk cId="3994157476" sldId="358"/>
            <ac:picMk id="13" creationId="{1AE29B04-44C7-4DCA-B545-E03D52B2610D}"/>
          </ac:picMkLst>
        </pc:picChg>
        <pc:picChg chg="add del mod">
          <ac:chgData name="Mrs Allen" userId="S::aallen@sheldonschool.co.uk::42f146e7-fbc8-47e4-b5bf-baf397f0bee2" providerId="AD" clId="Web-{AD456B5E-573C-FE3F-93C6-B6F5D4F5C369}" dt="2021-01-16T22:00:28.399" v="1029"/>
          <ac:picMkLst>
            <pc:docMk/>
            <pc:sldMk cId="3994157476" sldId="358"/>
            <ac:picMk id="14" creationId="{37BB79B1-5C29-4056-BB82-8157B57AA8B8}"/>
          </ac:picMkLst>
        </pc:picChg>
        <pc:picChg chg="add mod">
          <ac:chgData name="Mrs Allen" userId="S::aallen@sheldonschool.co.uk::42f146e7-fbc8-47e4-b5bf-baf397f0bee2" providerId="AD" clId="Web-{AD456B5E-573C-FE3F-93C6-B6F5D4F5C369}" dt="2021-01-16T22:03:15.184" v="1032" actId="14100"/>
          <ac:picMkLst>
            <pc:docMk/>
            <pc:sldMk cId="3994157476" sldId="358"/>
            <ac:picMk id="15" creationId="{A00C8973-D70F-46A5-80C6-6D8D5CCE3A3D}"/>
          </ac:picMkLst>
        </pc:picChg>
        <pc:picChg chg="add mod">
          <ac:chgData name="Mrs Allen" userId="S::aallen@sheldonschool.co.uk::42f146e7-fbc8-47e4-b5bf-baf397f0bee2" providerId="AD" clId="Web-{AD456B5E-573C-FE3F-93C6-B6F5D4F5C369}" dt="2021-01-16T22:04:04.763" v="1034" actId="1076"/>
          <ac:picMkLst>
            <pc:docMk/>
            <pc:sldMk cId="3994157476" sldId="358"/>
            <ac:picMk id="16" creationId="{07892507-92C7-4EF0-B651-03F68373D424}"/>
          </ac:picMkLst>
        </pc:picChg>
        <pc:picChg chg="add mod">
          <ac:chgData name="Mrs Allen" userId="S::aallen@sheldonschool.co.uk::42f146e7-fbc8-47e4-b5bf-baf397f0bee2" providerId="AD" clId="Web-{AD456B5E-573C-FE3F-93C6-B6F5D4F5C369}" dt="2021-01-16T22:05:04.624" v="1037"/>
          <ac:picMkLst>
            <pc:docMk/>
            <pc:sldMk cId="3994157476" sldId="358"/>
            <ac:picMk id="17" creationId="{8D7446F1-8EFF-44CE-8D6F-DB6D96FCBC50}"/>
          </ac:picMkLst>
        </pc:picChg>
        <pc:picChg chg="del">
          <ac:chgData name="Mrs Allen" userId="S::aallen@sheldonschool.co.uk::42f146e7-fbc8-47e4-b5bf-baf397f0bee2" providerId="AD" clId="Web-{AD456B5E-573C-FE3F-93C6-B6F5D4F5C369}" dt="2021-01-16T20:41:46.715" v="13"/>
          <ac:picMkLst>
            <pc:docMk/>
            <pc:sldMk cId="3994157476" sldId="358"/>
            <ac:picMk id="19" creationId="{B8BD8877-2337-40E5-B706-444F86309F39}"/>
          </ac:picMkLst>
        </pc:picChg>
      </pc:sldChg>
      <pc:sldChg chg="addSp delSp modSp ord addAnim delAnim modNotes">
        <pc:chgData name="Mrs Allen" userId="S::aallen@sheldonschool.co.uk::42f146e7-fbc8-47e4-b5bf-baf397f0bee2" providerId="AD" clId="Web-{AD456B5E-573C-FE3F-93C6-B6F5D4F5C369}" dt="2021-01-16T22:13:08.721" v="1053" actId="1076"/>
        <pc:sldMkLst>
          <pc:docMk/>
          <pc:sldMk cId="4037739385" sldId="359"/>
        </pc:sldMkLst>
        <pc:spChg chg="add del mod">
          <ac:chgData name="Mrs Allen" userId="S::aallen@sheldonschool.co.uk::42f146e7-fbc8-47e4-b5bf-baf397f0bee2" providerId="AD" clId="Web-{AD456B5E-573C-FE3F-93C6-B6F5D4F5C369}" dt="2021-01-16T22:07:17.421" v="1039"/>
          <ac:spMkLst>
            <pc:docMk/>
            <pc:sldMk cId="4037739385" sldId="359"/>
            <ac:spMk id="3" creationId="{7D1DF843-B349-409C-93ED-8B002698CD08}"/>
          </ac:spMkLst>
        </pc:spChg>
        <pc:spChg chg="mod">
          <ac:chgData name="Mrs Allen" userId="S::aallen@sheldonschool.co.uk::42f146e7-fbc8-47e4-b5bf-baf397f0bee2" providerId="AD" clId="Web-{AD456B5E-573C-FE3F-93C6-B6F5D4F5C369}" dt="2021-01-16T21:19:44.154" v="540" actId="20577"/>
          <ac:spMkLst>
            <pc:docMk/>
            <pc:sldMk cId="4037739385" sldId="359"/>
            <ac:spMk id="4" creationId="{00000000-0000-0000-0000-000000000000}"/>
          </ac:spMkLst>
        </pc:spChg>
        <pc:spChg chg="add del mod">
          <ac:chgData name="Mrs Allen" userId="S::aallen@sheldonschool.co.uk::42f146e7-fbc8-47e4-b5bf-baf397f0bee2" providerId="AD" clId="Web-{AD456B5E-573C-FE3F-93C6-B6F5D4F5C369}" dt="2021-01-16T22:09:20.878" v="1043"/>
          <ac:spMkLst>
            <pc:docMk/>
            <pc:sldMk cId="4037739385" sldId="359"/>
            <ac:spMk id="12" creationId="{51C2F029-2B51-4D41-8268-636C121A1FD2}"/>
          </ac:spMkLst>
        </pc:spChg>
        <pc:picChg chg="add mod">
          <ac:chgData name="Mrs Allen" userId="S::aallen@sheldonschool.co.uk::42f146e7-fbc8-47e4-b5bf-baf397f0bee2" providerId="AD" clId="Web-{AD456B5E-573C-FE3F-93C6-B6F5D4F5C369}" dt="2021-01-16T22:05:19.030" v="1038" actId="1076"/>
          <ac:picMkLst>
            <pc:docMk/>
            <pc:sldMk cId="4037739385" sldId="359"/>
            <ac:picMk id="5" creationId="{2C935181-780D-4BED-988F-7D72D9170BCB}"/>
          </ac:picMkLst>
        </pc:picChg>
        <pc:picChg chg="add mod modCrop">
          <ac:chgData name="Mrs Allen" userId="S::aallen@sheldonschool.co.uk::42f146e7-fbc8-47e4-b5bf-baf397f0bee2" providerId="AD" clId="Web-{AD456B5E-573C-FE3F-93C6-B6F5D4F5C369}" dt="2021-01-16T22:10:20.409" v="1050"/>
          <ac:picMkLst>
            <pc:docMk/>
            <pc:sldMk cId="4037739385" sldId="359"/>
            <ac:picMk id="6" creationId="{D9CFBF78-5F76-4351-8DA3-0D27ABE8CC95}"/>
          </ac:picMkLst>
        </pc:picChg>
        <pc:picChg chg="del">
          <ac:chgData name="Mrs Allen" userId="S::aallen@sheldonschool.co.uk::42f146e7-fbc8-47e4-b5bf-baf397f0bee2" providerId="AD" clId="Web-{AD456B5E-573C-FE3F-93C6-B6F5D4F5C369}" dt="2021-01-16T20:41:51.762" v="17"/>
          <ac:picMkLst>
            <pc:docMk/>
            <pc:sldMk cId="4037739385" sldId="359"/>
            <ac:picMk id="7" creationId="{4B77D900-2AE2-4BC3-BEAE-A7151DCCB283}"/>
          </ac:picMkLst>
        </pc:picChg>
        <pc:picChg chg="add del mod ord">
          <ac:chgData name="Mrs Allen" userId="S::aallen@sheldonschool.co.uk::42f146e7-fbc8-47e4-b5bf-baf397f0bee2" providerId="AD" clId="Web-{AD456B5E-573C-FE3F-93C6-B6F5D4F5C369}" dt="2021-01-16T22:09:18.003" v="1042"/>
          <ac:picMkLst>
            <pc:docMk/>
            <pc:sldMk cId="4037739385" sldId="359"/>
            <ac:picMk id="8" creationId="{290B6EC3-CE07-4C87-9DA1-E90DF869F0D7}"/>
          </ac:picMkLst>
        </pc:picChg>
        <pc:picChg chg="del">
          <ac:chgData name="Mrs Allen" userId="S::aallen@sheldonschool.co.uk::42f146e7-fbc8-47e4-b5bf-baf397f0bee2" providerId="AD" clId="Web-{AD456B5E-573C-FE3F-93C6-B6F5D4F5C369}" dt="2021-01-16T20:41:55.762" v="19"/>
          <ac:picMkLst>
            <pc:docMk/>
            <pc:sldMk cId="4037739385" sldId="359"/>
            <ac:picMk id="9" creationId="{54A90C1F-FFF6-48C4-A276-04B112A45270}"/>
          </ac:picMkLst>
        </pc:picChg>
        <pc:picChg chg="del">
          <ac:chgData name="Mrs Allen" userId="S::aallen@sheldonschool.co.uk::42f146e7-fbc8-47e4-b5bf-baf397f0bee2" providerId="AD" clId="Web-{AD456B5E-573C-FE3F-93C6-B6F5D4F5C369}" dt="2021-01-16T20:41:51.559" v="16"/>
          <ac:picMkLst>
            <pc:docMk/>
            <pc:sldMk cId="4037739385" sldId="359"/>
            <ac:picMk id="13" creationId="{5E6C7285-DB14-45F7-B08A-534E7EC1CC54}"/>
          </ac:picMkLst>
        </pc:picChg>
        <pc:picChg chg="add mod ord">
          <ac:chgData name="Mrs Allen" userId="S::aallen@sheldonschool.co.uk::42f146e7-fbc8-47e4-b5bf-baf397f0bee2" providerId="AD" clId="Web-{AD456B5E-573C-FE3F-93C6-B6F5D4F5C369}" dt="2021-01-16T22:09:26.847" v="1045" actId="1076"/>
          <ac:picMkLst>
            <pc:docMk/>
            <pc:sldMk cId="4037739385" sldId="359"/>
            <ac:picMk id="15" creationId="{119B971E-75DA-4722-8F96-1BD6A8759590}"/>
          </ac:picMkLst>
        </pc:picChg>
        <pc:picChg chg="add mod">
          <ac:chgData name="Mrs Allen" userId="S::aallen@sheldonschool.co.uk::42f146e7-fbc8-47e4-b5bf-baf397f0bee2" providerId="AD" clId="Web-{AD456B5E-573C-FE3F-93C6-B6F5D4F5C369}" dt="2021-01-16T22:12:13.300" v="1051"/>
          <ac:picMkLst>
            <pc:docMk/>
            <pc:sldMk cId="4037739385" sldId="359"/>
            <ac:picMk id="16" creationId="{68E2546E-A5B3-49D9-8655-C64D22700B6B}"/>
          </ac:picMkLst>
        </pc:picChg>
        <pc:picChg chg="add mod">
          <ac:chgData name="Mrs Allen" userId="S::aallen@sheldonschool.co.uk::42f146e7-fbc8-47e4-b5bf-baf397f0bee2" providerId="AD" clId="Web-{AD456B5E-573C-FE3F-93C6-B6F5D4F5C369}" dt="2021-01-16T22:13:08.721" v="1053" actId="1076"/>
          <ac:picMkLst>
            <pc:docMk/>
            <pc:sldMk cId="4037739385" sldId="359"/>
            <ac:picMk id="17" creationId="{9417F73F-711D-48AE-9384-C4030F931E40}"/>
          </ac:picMkLst>
        </pc:picChg>
      </pc:sldChg>
      <pc:sldChg chg="modSp modNotes">
        <pc:chgData name="Mrs Allen" userId="S::aallen@sheldonschool.co.uk::42f146e7-fbc8-47e4-b5bf-baf397f0bee2" providerId="AD" clId="Web-{AD456B5E-573C-FE3F-93C6-B6F5D4F5C369}" dt="2021-01-16T21:29:14.214" v="912"/>
        <pc:sldMkLst>
          <pc:docMk/>
          <pc:sldMk cId="3274912736" sldId="361"/>
        </pc:sldMkLst>
        <pc:spChg chg="mod">
          <ac:chgData name="Mrs Allen" userId="S::aallen@sheldonschool.co.uk::42f146e7-fbc8-47e4-b5bf-baf397f0bee2" providerId="AD" clId="Web-{AD456B5E-573C-FE3F-93C6-B6F5D4F5C369}" dt="2021-01-16T21:11:58.668" v="481" actId="20577"/>
          <ac:spMkLst>
            <pc:docMk/>
            <pc:sldMk cId="3274912736" sldId="361"/>
            <ac:spMk id="8" creationId="{B3F2E48F-B9D9-4109-BABA-CF2BC1E289F0}"/>
          </ac:spMkLst>
        </pc:spChg>
        <pc:spChg chg="mod">
          <ac:chgData name="Mrs Allen" userId="S::aallen@sheldonschool.co.uk::42f146e7-fbc8-47e4-b5bf-baf397f0bee2" providerId="AD" clId="Web-{AD456B5E-573C-FE3F-93C6-B6F5D4F5C369}" dt="2021-01-16T21:10:17.763" v="444" actId="20577"/>
          <ac:spMkLst>
            <pc:docMk/>
            <pc:sldMk cId="3274912736" sldId="361"/>
            <ac:spMk id="9" creationId="{31CA0D21-D6E1-463E-B5DA-2022376B47DC}"/>
          </ac:spMkLst>
        </pc:spChg>
        <pc:spChg chg="mod">
          <ac:chgData name="Mrs Allen" userId="S::aallen@sheldonschool.co.uk::42f146e7-fbc8-47e4-b5bf-baf397f0bee2" providerId="AD" clId="Web-{AD456B5E-573C-FE3F-93C6-B6F5D4F5C369}" dt="2021-01-16T21:12:42.778" v="491" actId="20577"/>
          <ac:spMkLst>
            <pc:docMk/>
            <pc:sldMk cId="3274912736" sldId="361"/>
            <ac:spMk id="15" creationId="{876D421A-09C6-42D9-9056-42EA75352343}"/>
          </ac:spMkLst>
        </pc:spChg>
        <pc:spChg chg="mod">
          <ac:chgData name="Mrs Allen" userId="S::aallen@sheldonschool.co.uk::42f146e7-fbc8-47e4-b5bf-baf397f0bee2" providerId="AD" clId="Web-{AD456B5E-573C-FE3F-93C6-B6F5D4F5C369}" dt="2021-01-16T21:09:37.575" v="414" actId="20577"/>
          <ac:spMkLst>
            <pc:docMk/>
            <pc:sldMk cId="3274912736" sldId="361"/>
            <ac:spMk id="17" creationId="{C04CCF98-A6D8-48F0-AEF1-E2102150F546}"/>
          </ac:spMkLst>
        </pc:spChg>
        <pc:spChg chg="mod">
          <ac:chgData name="Mrs Allen" userId="S::aallen@sheldonschool.co.uk::42f146e7-fbc8-47e4-b5bf-baf397f0bee2" providerId="AD" clId="Web-{AD456B5E-573C-FE3F-93C6-B6F5D4F5C369}" dt="2021-01-16T21:10:03.997" v="430" actId="20577"/>
          <ac:spMkLst>
            <pc:docMk/>
            <pc:sldMk cId="3274912736" sldId="361"/>
            <ac:spMk id="19" creationId="{F67B78B6-2DB2-44E8-910C-E316ECF01347}"/>
          </ac:spMkLst>
        </pc:spChg>
        <pc:spChg chg="mod">
          <ac:chgData name="Mrs Allen" userId="S::aallen@sheldonschool.co.uk::42f146e7-fbc8-47e4-b5bf-baf397f0bee2" providerId="AD" clId="Web-{AD456B5E-573C-FE3F-93C6-B6F5D4F5C369}" dt="2021-01-16T21:09:44.778" v="415" actId="20577"/>
          <ac:spMkLst>
            <pc:docMk/>
            <pc:sldMk cId="3274912736" sldId="361"/>
            <ac:spMk id="20" creationId="{5ACDB02A-898B-4933-A27F-ACD0FC36A6A1}"/>
          </ac:spMkLst>
        </pc:spChg>
        <pc:spChg chg="mod">
          <ac:chgData name="Mrs Allen" userId="S::aallen@sheldonschool.co.uk::42f146e7-fbc8-47e4-b5bf-baf397f0bee2" providerId="AD" clId="Web-{AD456B5E-573C-FE3F-93C6-B6F5D4F5C369}" dt="2021-01-16T21:11:15.981" v="474" actId="20577"/>
          <ac:spMkLst>
            <pc:docMk/>
            <pc:sldMk cId="3274912736" sldId="361"/>
            <ac:spMk id="21" creationId="{0F3C81C4-BC12-4181-8CEC-1EA027BA24EC}"/>
          </ac:spMkLst>
        </pc:spChg>
        <pc:spChg chg="mod">
          <ac:chgData name="Mrs Allen" userId="S::aallen@sheldonschool.co.uk::42f146e7-fbc8-47e4-b5bf-baf397f0bee2" providerId="AD" clId="Web-{AD456B5E-573C-FE3F-93C6-B6F5D4F5C369}" dt="2021-01-16T21:09:56.591" v="426" actId="20577"/>
          <ac:spMkLst>
            <pc:docMk/>
            <pc:sldMk cId="3274912736" sldId="361"/>
            <ac:spMk id="22" creationId="{649954C0-6516-4FF6-8A4A-1341068DE84B}"/>
          </ac:spMkLst>
        </pc:spChg>
      </pc:sldChg>
      <pc:sldChg chg="del">
        <pc:chgData name="Mrs Allen" userId="S::aallen@sheldonschool.co.uk::42f146e7-fbc8-47e4-b5bf-baf397f0bee2" providerId="AD" clId="Web-{AD456B5E-573C-FE3F-93C6-B6F5D4F5C369}" dt="2021-01-16T21:18:17.998" v="535"/>
        <pc:sldMkLst>
          <pc:docMk/>
          <pc:sldMk cId="2337244244" sldId="362"/>
        </pc:sldMkLst>
      </pc:sldChg>
      <pc:sldChg chg="modSp">
        <pc:chgData name="Mrs Allen" userId="S::aallen@sheldonschool.co.uk::42f146e7-fbc8-47e4-b5bf-baf397f0bee2" providerId="AD" clId="Web-{AD456B5E-573C-FE3F-93C6-B6F5D4F5C369}" dt="2021-01-16T20:42:50.246" v="32" actId="20577"/>
        <pc:sldMkLst>
          <pc:docMk/>
          <pc:sldMk cId="3763374343" sldId="363"/>
        </pc:sldMkLst>
        <pc:spChg chg="mod">
          <ac:chgData name="Mrs Allen" userId="S::aallen@sheldonschool.co.uk::42f146e7-fbc8-47e4-b5bf-baf397f0bee2" providerId="AD" clId="Web-{AD456B5E-573C-FE3F-93C6-B6F5D4F5C369}" dt="2021-01-16T20:42:44.730" v="28" actId="20577"/>
          <ac:spMkLst>
            <pc:docMk/>
            <pc:sldMk cId="3763374343" sldId="363"/>
            <ac:spMk id="7" creationId="{55B3BE21-0CBA-4849-B6DB-F413737C3605}"/>
          </ac:spMkLst>
        </pc:spChg>
        <pc:spChg chg="mod">
          <ac:chgData name="Mrs Allen" userId="S::aallen@sheldonschool.co.uk::42f146e7-fbc8-47e4-b5bf-baf397f0bee2" providerId="AD" clId="Web-{AD456B5E-573C-FE3F-93C6-B6F5D4F5C369}" dt="2021-01-16T20:42:33.137" v="25" actId="20577"/>
          <ac:spMkLst>
            <pc:docMk/>
            <pc:sldMk cId="3763374343" sldId="363"/>
            <ac:spMk id="8" creationId="{EF9ABCB8-9092-492C-B8DB-BD68EF6F3E22}"/>
          </ac:spMkLst>
        </pc:spChg>
        <pc:spChg chg="mod">
          <ac:chgData name="Mrs Allen" userId="S::aallen@sheldonschool.co.uk::42f146e7-fbc8-47e4-b5bf-baf397f0bee2" providerId="AD" clId="Web-{AD456B5E-573C-FE3F-93C6-B6F5D4F5C369}" dt="2021-01-16T20:42:47.918" v="30" actId="20577"/>
          <ac:spMkLst>
            <pc:docMk/>
            <pc:sldMk cId="3763374343" sldId="363"/>
            <ac:spMk id="10" creationId="{94ABEE8A-6DBF-4ECC-A52E-AD1E4DFE7A7F}"/>
          </ac:spMkLst>
        </pc:spChg>
        <pc:spChg chg="mod">
          <ac:chgData name="Mrs Allen" userId="S::aallen@sheldonschool.co.uk::42f146e7-fbc8-47e4-b5bf-baf397f0bee2" providerId="AD" clId="Web-{AD456B5E-573C-FE3F-93C6-B6F5D4F5C369}" dt="2021-01-16T20:42:27.184" v="24" actId="20577"/>
          <ac:spMkLst>
            <pc:docMk/>
            <pc:sldMk cId="3763374343" sldId="363"/>
            <ac:spMk id="11" creationId="{6B6826F3-6FFE-4097-8767-96FE7C45BD6E}"/>
          </ac:spMkLst>
        </pc:spChg>
        <pc:spChg chg="mod">
          <ac:chgData name="Mrs Allen" userId="S::aallen@sheldonschool.co.uk::42f146e7-fbc8-47e4-b5bf-baf397f0bee2" providerId="AD" clId="Web-{AD456B5E-573C-FE3F-93C6-B6F5D4F5C369}" dt="2021-01-16T20:42:50.246" v="32" actId="20577"/>
          <ac:spMkLst>
            <pc:docMk/>
            <pc:sldMk cId="3763374343" sldId="363"/>
            <ac:spMk id="12" creationId="{1C9A6DFD-19C3-487F-8963-92E398E9AAD0}"/>
          </ac:spMkLst>
        </pc:spChg>
      </pc:sldChg>
      <pc:sldChg chg="addSp delSp modSp addAnim delAnim modNotes">
        <pc:chgData name="Mrs Allen" userId="S::aallen@sheldonschool.co.uk::42f146e7-fbc8-47e4-b5bf-baf397f0bee2" providerId="AD" clId="Web-{AD456B5E-573C-FE3F-93C6-B6F5D4F5C369}" dt="2021-01-16T21:49:38.577" v="1015"/>
        <pc:sldMkLst>
          <pc:docMk/>
          <pc:sldMk cId="4040249196" sldId="366"/>
        </pc:sldMkLst>
        <pc:spChg chg="add del mod">
          <ac:chgData name="Mrs Allen" userId="S::aallen@sheldonschool.co.uk::42f146e7-fbc8-47e4-b5bf-baf397f0bee2" providerId="AD" clId="Web-{AD456B5E-573C-FE3F-93C6-B6F5D4F5C369}" dt="2021-01-16T21:37:17.767" v="981"/>
          <ac:spMkLst>
            <pc:docMk/>
            <pc:sldMk cId="4040249196" sldId="366"/>
            <ac:spMk id="3" creationId="{518B3CFB-2BBB-47B4-B96E-56E925AF298D}"/>
          </ac:spMkLst>
        </pc:spChg>
        <pc:spChg chg="mod">
          <ac:chgData name="Mrs Allen" userId="S::aallen@sheldonschool.co.uk::42f146e7-fbc8-47e4-b5bf-baf397f0bee2" providerId="AD" clId="Web-{AD456B5E-573C-FE3F-93C6-B6F5D4F5C369}" dt="2021-01-16T21:07:03.178" v="308" actId="20577"/>
          <ac:spMkLst>
            <pc:docMk/>
            <pc:sldMk cId="4040249196" sldId="366"/>
            <ac:spMk id="4" creationId="{00000000-0000-0000-0000-000000000000}"/>
          </ac:spMkLst>
        </pc:spChg>
        <pc:grpChg chg="del">
          <ac:chgData name="Mrs Allen" userId="S::aallen@sheldonschool.co.uk::42f146e7-fbc8-47e4-b5bf-baf397f0bee2" providerId="AD" clId="Web-{AD456B5E-573C-FE3F-93C6-B6F5D4F5C369}" dt="2021-01-16T20:41:43.715" v="12"/>
          <ac:grpSpMkLst>
            <pc:docMk/>
            <pc:sldMk cId="4040249196" sldId="366"/>
            <ac:grpSpMk id="9" creationId="{05680AED-1875-4D70-AE4A-9ED694983CCF}"/>
          </ac:grpSpMkLst>
        </pc:grpChg>
        <pc:picChg chg="del">
          <ac:chgData name="Mrs Allen" userId="S::aallen@sheldonschool.co.uk::42f146e7-fbc8-47e4-b5bf-baf397f0bee2" providerId="AD" clId="Web-{AD456B5E-573C-FE3F-93C6-B6F5D4F5C369}" dt="2021-01-16T20:41:42.449" v="11"/>
          <ac:picMkLst>
            <pc:docMk/>
            <pc:sldMk cId="4040249196" sldId="366"/>
            <ac:picMk id="5" creationId="{E7B56E2D-41AF-451B-8BF0-692AE55C214C}"/>
          </ac:picMkLst>
        </pc:picChg>
        <pc:picChg chg="add">
          <ac:chgData name="Mrs Allen" userId="S::aallen@sheldonschool.co.uk::42f146e7-fbc8-47e4-b5bf-baf397f0bee2" providerId="AD" clId="Web-{AD456B5E-573C-FE3F-93C6-B6F5D4F5C369}" dt="2021-01-16T21:36:40.486" v="973"/>
          <ac:picMkLst>
            <pc:docMk/>
            <pc:sldMk cId="4040249196" sldId="366"/>
            <ac:picMk id="6" creationId="{7F90DBF0-E0D3-4359-B2AE-B1737B95641C}"/>
          </ac:picMkLst>
        </pc:picChg>
        <pc:picChg chg="add">
          <ac:chgData name="Mrs Allen" userId="S::aallen@sheldonschool.co.uk::42f146e7-fbc8-47e4-b5bf-baf397f0bee2" providerId="AD" clId="Web-{AD456B5E-573C-FE3F-93C6-B6F5D4F5C369}" dt="2021-01-16T21:36:51.549" v="974"/>
          <ac:picMkLst>
            <pc:docMk/>
            <pc:sldMk cId="4040249196" sldId="366"/>
            <ac:picMk id="10" creationId="{40818FD5-8A1E-4B53-8BB8-6CD75982092D}"/>
          </ac:picMkLst>
        </pc:picChg>
        <pc:picChg chg="add">
          <ac:chgData name="Mrs Allen" userId="S::aallen@sheldonschool.co.uk::42f146e7-fbc8-47e4-b5bf-baf397f0bee2" providerId="AD" clId="Web-{AD456B5E-573C-FE3F-93C6-B6F5D4F5C369}" dt="2021-01-16T21:37:11.080" v="979"/>
          <ac:picMkLst>
            <pc:docMk/>
            <pc:sldMk cId="4040249196" sldId="366"/>
            <ac:picMk id="11" creationId="{13DCAC48-4091-4117-A91F-280BF5984A86}"/>
          </ac:picMkLst>
        </pc:picChg>
        <pc:picChg chg="add mod">
          <ac:chgData name="Mrs Allen" userId="S::aallen@sheldonschool.co.uk::42f146e7-fbc8-47e4-b5bf-baf397f0bee2" providerId="AD" clId="Web-{AD456B5E-573C-FE3F-93C6-B6F5D4F5C369}" dt="2021-01-16T21:49:38.577" v="1015"/>
          <ac:picMkLst>
            <pc:docMk/>
            <pc:sldMk cId="4040249196" sldId="366"/>
            <ac:picMk id="13" creationId="{89E48E19-3773-49C3-BD0A-54F6F35CA14F}"/>
          </ac:picMkLst>
        </pc:picChg>
      </pc:sldChg>
      <pc:sldChg chg="addSp delSp modSp addAnim delAnim">
        <pc:chgData name="Mrs Allen" userId="S::aallen@sheldonschool.co.uk::42f146e7-fbc8-47e4-b5bf-baf397f0bee2" providerId="AD" clId="Web-{AD456B5E-573C-FE3F-93C6-B6F5D4F5C369}" dt="2021-01-16T21:35:46.112" v="969"/>
        <pc:sldMkLst>
          <pc:docMk/>
          <pc:sldMk cId="606417765" sldId="367"/>
        </pc:sldMkLst>
        <pc:spChg chg="mod">
          <ac:chgData name="Mrs Allen" userId="S::aallen@sheldonschool.co.uk::42f146e7-fbc8-47e4-b5bf-baf397f0bee2" providerId="AD" clId="Web-{AD456B5E-573C-FE3F-93C6-B6F5D4F5C369}" dt="2021-01-16T21:23:05.028" v="563" actId="14100"/>
          <ac:spMkLst>
            <pc:docMk/>
            <pc:sldMk cId="606417765" sldId="367"/>
            <ac:spMk id="3" creationId="{A1CCDAE3-818B-41CE-887B-F2E6F7FD0950}"/>
          </ac:spMkLst>
        </pc:spChg>
        <pc:picChg chg="add mod">
          <ac:chgData name="Mrs Allen" userId="S::aallen@sheldonschool.co.uk::42f146e7-fbc8-47e4-b5bf-baf397f0bee2" providerId="AD" clId="Web-{AD456B5E-573C-FE3F-93C6-B6F5D4F5C369}" dt="2021-01-16T21:23:01.888" v="562" actId="1076"/>
          <ac:picMkLst>
            <pc:docMk/>
            <pc:sldMk cId="606417765" sldId="367"/>
            <ac:picMk id="2" creationId="{0DC1A27D-0728-456F-A000-07C1CEE5D33B}"/>
          </ac:picMkLst>
        </pc:picChg>
        <pc:picChg chg="del">
          <ac:chgData name="Mrs Allen" userId="S::aallen@sheldonschool.co.uk::42f146e7-fbc8-47e4-b5bf-baf397f0bee2" providerId="AD" clId="Web-{AD456B5E-573C-FE3F-93C6-B6F5D4F5C369}" dt="2021-01-16T21:21:55.076" v="551"/>
          <ac:picMkLst>
            <pc:docMk/>
            <pc:sldMk cId="606417765" sldId="367"/>
            <ac:picMk id="5" creationId="{45A41EE2-F182-4042-9571-AC0D4B4D1AC3}"/>
          </ac:picMkLst>
        </pc:picChg>
        <pc:picChg chg="add del">
          <ac:chgData name="Mrs Allen" userId="S::aallen@sheldonschool.co.uk::42f146e7-fbc8-47e4-b5bf-baf397f0bee2" providerId="AD" clId="Web-{AD456B5E-573C-FE3F-93C6-B6F5D4F5C369}" dt="2021-01-16T21:21:40.997" v="547"/>
          <ac:picMkLst>
            <pc:docMk/>
            <pc:sldMk cId="606417765" sldId="367"/>
            <ac:picMk id="6" creationId="{D6FFC63D-63A8-4835-96EC-78C220387B0B}"/>
          </ac:picMkLst>
        </pc:picChg>
        <pc:picChg chg="del">
          <ac:chgData name="Mrs Allen" userId="S::aallen@sheldonschool.co.uk::42f146e7-fbc8-47e4-b5bf-baf397f0bee2" providerId="AD" clId="Web-{AD456B5E-573C-FE3F-93C6-B6F5D4F5C369}" dt="2021-01-16T21:21:59.966" v="554"/>
          <ac:picMkLst>
            <pc:docMk/>
            <pc:sldMk cId="606417765" sldId="367"/>
            <ac:picMk id="7" creationId="{B1601E40-3AA8-42D3-AF41-6E230E7432DD}"/>
          </ac:picMkLst>
        </pc:picChg>
        <pc:picChg chg="del">
          <ac:chgData name="Mrs Allen" userId="S::aallen@sheldonschool.co.uk::42f146e7-fbc8-47e4-b5bf-baf397f0bee2" providerId="AD" clId="Web-{AD456B5E-573C-FE3F-93C6-B6F5D4F5C369}" dt="2021-01-16T21:21:57.763" v="553"/>
          <ac:picMkLst>
            <pc:docMk/>
            <pc:sldMk cId="606417765" sldId="367"/>
            <ac:picMk id="8" creationId="{DA726981-D723-41C0-840A-FD6079C3ED11}"/>
          </ac:picMkLst>
        </pc:picChg>
        <pc:picChg chg="add del mod">
          <ac:chgData name="Mrs Allen" userId="S::aallen@sheldonschool.co.uk::42f146e7-fbc8-47e4-b5bf-baf397f0bee2" providerId="AD" clId="Web-{AD456B5E-573C-FE3F-93C6-B6F5D4F5C369}" dt="2021-01-16T21:31:57.698" v="929"/>
          <ac:picMkLst>
            <pc:docMk/>
            <pc:sldMk cId="606417765" sldId="367"/>
            <ac:picMk id="9" creationId="{FE503167-D37E-4915-8A82-B7D98302A03D}"/>
          </ac:picMkLst>
        </pc:picChg>
        <pc:picChg chg="add mod">
          <ac:chgData name="Mrs Allen" userId="S::aallen@sheldonschool.co.uk::42f146e7-fbc8-47e4-b5bf-baf397f0bee2" providerId="AD" clId="Web-{AD456B5E-573C-FE3F-93C6-B6F5D4F5C369}" dt="2021-01-16T21:32:40.636" v="938" actId="1076"/>
          <ac:picMkLst>
            <pc:docMk/>
            <pc:sldMk cId="606417765" sldId="367"/>
            <ac:picMk id="10" creationId="{39729F70-8DDC-4A48-80B7-39097542F76D}"/>
          </ac:picMkLst>
        </pc:picChg>
        <pc:picChg chg="add del">
          <ac:chgData name="Mrs Allen" userId="S::aallen@sheldonschool.co.uk::42f146e7-fbc8-47e4-b5bf-baf397f0bee2" providerId="AD" clId="Web-{AD456B5E-573C-FE3F-93C6-B6F5D4F5C369}" dt="2021-01-16T21:21:51.997" v="549"/>
          <ac:picMkLst>
            <pc:docMk/>
            <pc:sldMk cId="606417765" sldId="367"/>
            <ac:picMk id="11" creationId="{6A453EC7-E6CE-4958-9098-9B0C60B940AA}"/>
          </ac:picMkLst>
        </pc:picChg>
        <pc:picChg chg="del">
          <ac:chgData name="Mrs Allen" userId="S::aallen@sheldonschool.co.uk::42f146e7-fbc8-47e4-b5bf-baf397f0bee2" providerId="AD" clId="Web-{AD456B5E-573C-FE3F-93C6-B6F5D4F5C369}" dt="2021-01-16T21:21:53.435" v="550"/>
          <ac:picMkLst>
            <pc:docMk/>
            <pc:sldMk cId="606417765" sldId="367"/>
            <ac:picMk id="12" creationId="{F58E5208-B33C-41B7-96C5-40CB5237178C}"/>
          </ac:picMkLst>
        </pc:picChg>
        <pc:picChg chg="del">
          <ac:chgData name="Mrs Allen" userId="S::aallen@sheldonschool.co.uk::42f146e7-fbc8-47e4-b5bf-baf397f0bee2" providerId="AD" clId="Web-{AD456B5E-573C-FE3F-93C6-B6F5D4F5C369}" dt="2021-01-16T21:21:56.451" v="552"/>
          <ac:picMkLst>
            <pc:docMk/>
            <pc:sldMk cId="606417765" sldId="367"/>
            <ac:picMk id="13" creationId="{2835029B-02EA-4FAC-92E0-A3A5CE1A5387}"/>
          </ac:picMkLst>
        </pc:picChg>
        <pc:picChg chg="add del mod">
          <ac:chgData name="Mrs Allen" userId="S::aallen@sheldonschool.co.uk::42f146e7-fbc8-47e4-b5bf-baf397f0bee2" providerId="AD" clId="Web-{AD456B5E-573C-FE3F-93C6-B6F5D4F5C369}" dt="2021-01-16T21:35:16.643" v="963"/>
          <ac:picMkLst>
            <pc:docMk/>
            <pc:sldMk cId="606417765" sldId="367"/>
            <ac:picMk id="16" creationId="{8D0633E3-5701-41F9-8D3B-677BC64A4E2C}"/>
          </ac:picMkLst>
        </pc:picChg>
        <pc:picChg chg="add mod">
          <ac:chgData name="Mrs Allen" userId="S::aallen@sheldonschool.co.uk::42f146e7-fbc8-47e4-b5bf-baf397f0bee2" providerId="AD" clId="Web-{AD456B5E-573C-FE3F-93C6-B6F5D4F5C369}" dt="2021-01-16T21:34:25.518" v="956" actId="1076"/>
          <ac:picMkLst>
            <pc:docMk/>
            <pc:sldMk cId="606417765" sldId="367"/>
            <ac:picMk id="18" creationId="{594CD6A7-BF2A-4115-A5BD-773BCBB36F1C}"/>
          </ac:picMkLst>
        </pc:picChg>
        <pc:picChg chg="add mod modCrop">
          <ac:chgData name="Mrs Allen" userId="S::aallen@sheldonschool.co.uk::42f146e7-fbc8-47e4-b5bf-baf397f0bee2" providerId="AD" clId="Web-{AD456B5E-573C-FE3F-93C6-B6F5D4F5C369}" dt="2021-01-16T21:35:46.112" v="969"/>
          <ac:picMkLst>
            <pc:docMk/>
            <pc:sldMk cId="606417765" sldId="367"/>
            <ac:picMk id="20" creationId="{F70170E3-CFE1-4810-BC23-F38801376D47}"/>
          </ac:picMkLst>
        </pc:picChg>
      </pc:sldChg>
      <pc:sldChg chg="add del">
        <pc:chgData name="Mrs Allen" userId="S::aallen@sheldonschool.co.uk::42f146e7-fbc8-47e4-b5bf-baf397f0bee2" providerId="AD" clId="Web-{AD456B5E-573C-FE3F-93C6-B6F5D4F5C369}" dt="2021-01-16T21:02:22.812" v="80"/>
        <pc:sldMkLst>
          <pc:docMk/>
          <pc:sldMk cId="284147455" sldId="368"/>
        </pc:sldMkLst>
      </pc:sldChg>
      <pc:sldChg chg="add del">
        <pc:chgData name="Mrs Allen" userId="S::aallen@sheldonschool.co.uk::42f146e7-fbc8-47e4-b5bf-baf397f0bee2" providerId="AD" clId="Web-{AD456B5E-573C-FE3F-93C6-B6F5D4F5C369}" dt="2021-01-16T21:14:11.012" v="499"/>
        <pc:sldMkLst>
          <pc:docMk/>
          <pc:sldMk cId="2300606190" sldId="369"/>
        </pc:sldMkLst>
      </pc:sldChg>
      <pc:sldChg chg="delSp modSp add delAnim">
        <pc:chgData name="Mrs Allen" userId="S::aallen@sheldonschool.co.uk::42f146e7-fbc8-47e4-b5bf-baf397f0bee2" providerId="AD" clId="Web-{AD456B5E-573C-FE3F-93C6-B6F5D4F5C369}" dt="2021-01-16T21:38:52.611" v="1003" actId="1076"/>
        <pc:sldMkLst>
          <pc:docMk/>
          <pc:sldMk cId="2973383480" sldId="370"/>
        </pc:sldMkLst>
        <pc:picChg chg="del mod">
          <ac:chgData name="Mrs Allen" userId="S::aallen@sheldonschool.co.uk::42f146e7-fbc8-47e4-b5bf-baf397f0bee2" providerId="AD" clId="Web-{AD456B5E-573C-FE3F-93C6-B6F5D4F5C369}" dt="2021-01-16T21:38:42.486" v="998"/>
          <ac:picMkLst>
            <pc:docMk/>
            <pc:sldMk cId="2973383480" sldId="370"/>
            <ac:picMk id="12296" creationId="{BCCDD295-65BC-426F-8715-2FEB185500F7}"/>
          </ac:picMkLst>
        </pc:picChg>
        <pc:picChg chg="mod">
          <ac:chgData name="Mrs Allen" userId="S::aallen@sheldonschool.co.uk::42f146e7-fbc8-47e4-b5bf-baf397f0bee2" providerId="AD" clId="Web-{AD456B5E-573C-FE3F-93C6-B6F5D4F5C369}" dt="2021-01-16T21:38:49.861" v="1002" actId="1076"/>
          <ac:picMkLst>
            <pc:docMk/>
            <pc:sldMk cId="2973383480" sldId="370"/>
            <ac:picMk id="12300" creationId="{382C6BFB-5E3C-4FE2-9EB2-142950B484EB}"/>
          </ac:picMkLst>
        </pc:picChg>
        <pc:picChg chg="del mod">
          <ac:chgData name="Mrs Allen" userId="S::aallen@sheldonschool.co.uk::42f146e7-fbc8-47e4-b5bf-baf397f0bee2" providerId="AD" clId="Web-{AD456B5E-573C-FE3F-93C6-B6F5D4F5C369}" dt="2021-01-16T21:38:46.423" v="1000"/>
          <ac:picMkLst>
            <pc:docMk/>
            <pc:sldMk cId="2973383480" sldId="370"/>
            <ac:picMk id="12302" creationId="{8EDC94C0-88FD-4B1A-A57F-98644FF785CF}"/>
          </ac:picMkLst>
        </pc:picChg>
        <pc:picChg chg="del mod">
          <ac:chgData name="Mrs Allen" userId="S::aallen@sheldonschool.co.uk::42f146e7-fbc8-47e4-b5bf-baf397f0bee2" providerId="AD" clId="Web-{AD456B5E-573C-FE3F-93C6-B6F5D4F5C369}" dt="2021-01-16T21:38:40.736" v="997"/>
          <ac:picMkLst>
            <pc:docMk/>
            <pc:sldMk cId="2973383480" sldId="370"/>
            <ac:picMk id="12304" creationId="{4C90404A-8BE6-4B73-AEBE-0668A56FC3E9}"/>
          </ac:picMkLst>
        </pc:picChg>
        <pc:picChg chg="del mod">
          <ac:chgData name="Mrs Allen" userId="S::aallen@sheldonschool.co.uk::42f146e7-fbc8-47e4-b5bf-baf397f0bee2" providerId="AD" clId="Web-{AD456B5E-573C-FE3F-93C6-B6F5D4F5C369}" dt="2021-01-16T21:38:48.142" v="1001"/>
          <ac:picMkLst>
            <pc:docMk/>
            <pc:sldMk cId="2973383480" sldId="370"/>
            <ac:picMk id="12306" creationId="{F5E3837F-BE66-4D0E-A2F1-A99A0C9A972E}"/>
          </ac:picMkLst>
        </pc:picChg>
        <pc:picChg chg="mod">
          <ac:chgData name="Mrs Allen" userId="S::aallen@sheldonschool.co.uk::42f146e7-fbc8-47e4-b5bf-baf397f0bee2" providerId="AD" clId="Web-{AD456B5E-573C-FE3F-93C6-B6F5D4F5C369}" dt="2021-01-16T21:38:52.611" v="1003" actId="1076"/>
          <ac:picMkLst>
            <pc:docMk/>
            <pc:sldMk cId="2973383480" sldId="370"/>
            <ac:picMk id="12308" creationId="{D6A80A5A-16A1-45D8-90A1-AF4F29EBE5C8}"/>
          </ac:picMkLst>
        </pc:picChg>
        <pc:picChg chg="del">
          <ac:chgData name="Mrs Allen" userId="S::aallen@sheldonschool.co.uk::42f146e7-fbc8-47e4-b5bf-baf397f0bee2" providerId="AD" clId="Web-{AD456B5E-573C-FE3F-93C6-B6F5D4F5C369}" dt="2021-01-16T21:38:11.611" v="993"/>
          <ac:picMkLst>
            <pc:docMk/>
            <pc:sldMk cId="2973383480" sldId="370"/>
            <ac:picMk id="15363" creationId="{AFCA0FEC-0003-4A5E-B797-BC7A3A93A70E}"/>
          </ac:picMkLst>
        </pc:picChg>
      </pc:sldChg>
      <pc:sldChg chg="delSp modSp add delAnim">
        <pc:chgData name="Mrs Allen" userId="S::aallen@sheldonschool.co.uk::42f146e7-fbc8-47e4-b5bf-baf397f0bee2" providerId="AD" clId="Web-{AD456B5E-573C-FE3F-93C6-B6F5D4F5C369}" dt="2021-01-16T21:37:56.314" v="989" actId="1076"/>
        <pc:sldMkLst>
          <pc:docMk/>
          <pc:sldMk cId="227581592" sldId="371"/>
        </pc:sldMkLst>
        <pc:picChg chg="del">
          <ac:chgData name="Mrs Allen" userId="S::aallen@sheldonschool.co.uk::42f146e7-fbc8-47e4-b5bf-baf397f0bee2" providerId="AD" clId="Web-{AD456B5E-573C-FE3F-93C6-B6F5D4F5C369}" dt="2021-01-16T21:37:49.845" v="987"/>
          <ac:picMkLst>
            <pc:docMk/>
            <pc:sldMk cId="227581592" sldId="371"/>
            <ac:picMk id="14339" creationId="{1ADAEA77-A2AE-42AC-9710-AB749027D6AC}"/>
          </ac:picMkLst>
        </pc:picChg>
        <pc:picChg chg="mod">
          <ac:chgData name="Mrs Allen" userId="S::aallen@sheldonschool.co.uk::42f146e7-fbc8-47e4-b5bf-baf397f0bee2" providerId="AD" clId="Web-{AD456B5E-573C-FE3F-93C6-B6F5D4F5C369}" dt="2021-01-16T21:37:52.392" v="988" actId="1076"/>
          <ac:picMkLst>
            <pc:docMk/>
            <pc:sldMk cId="227581592" sldId="371"/>
            <ac:picMk id="49156" creationId="{F6F9F777-2C9A-4246-8FDD-284305C10893}"/>
          </ac:picMkLst>
        </pc:picChg>
        <pc:picChg chg="mod">
          <ac:chgData name="Mrs Allen" userId="S::aallen@sheldonschool.co.uk::42f146e7-fbc8-47e4-b5bf-baf397f0bee2" providerId="AD" clId="Web-{AD456B5E-573C-FE3F-93C6-B6F5D4F5C369}" dt="2021-01-16T21:37:56.314" v="989" actId="1076"/>
          <ac:picMkLst>
            <pc:docMk/>
            <pc:sldMk cId="227581592" sldId="371"/>
            <ac:picMk id="49160" creationId="{B371AA76-12C6-4CA5-8BAC-B31D451992E8}"/>
          </ac:picMkLst>
        </pc:picChg>
        <pc:picChg chg="del mod">
          <ac:chgData name="Mrs Allen" userId="S::aallen@sheldonschool.co.uk::42f146e7-fbc8-47e4-b5bf-baf397f0bee2" providerId="AD" clId="Web-{AD456B5E-573C-FE3F-93C6-B6F5D4F5C369}" dt="2021-01-16T21:34:45.643" v="957"/>
          <ac:picMkLst>
            <pc:docMk/>
            <pc:sldMk cId="227581592" sldId="371"/>
            <ac:picMk id="49162" creationId="{BF41D879-BFC5-41B2-8B84-BABDCD67E4CE}"/>
          </ac:picMkLst>
        </pc:picChg>
      </pc:sldChg>
      <pc:sldChg chg="delSp modSp add del delAnim">
        <pc:chgData name="Mrs Allen" userId="S::aallen@sheldonschool.co.uk::42f146e7-fbc8-47e4-b5bf-baf397f0bee2" providerId="AD" clId="Web-{AD456B5E-573C-FE3F-93C6-B6F5D4F5C369}" dt="2021-01-16T21:37:37.627" v="986"/>
        <pc:sldMkLst>
          <pc:docMk/>
          <pc:sldMk cId="3332884568" sldId="372"/>
        </pc:sldMkLst>
        <pc:picChg chg="del">
          <ac:chgData name="Mrs Allen" userId="S::aallen@sheldonschool.co.uk::42f146e7-fbc8-47e4-b5bf-baf397f0bee2" providerId="AD" clId="Web-{AD456B5E-573C-FE3F-93C6-B6F5D4F5C369}" dt="2021-01-16T21:37:29.017" v="983"/>
          <ac:picMkLst>
            <pc:docMk/>
            <pc:sldMk cId="3332884568" sldId="372"/>
            <ac:picMk id="13315" creationId="{4E9426B8-3A5A-42CA-B4CC-D1CA1ED4EF2C}"/>
          </ac:picMkLst>
        </pc:picChg>
        <pc:picChg chg="del mod">
          <ac:chgData name="Mrs Allen" userId="S::aallen@sheldonschool.co.uk::42f146e7-fbc8-47e4-b5bf-baf397f0bee2" providerId="AD" clId="Web-{AD456B5E-573C-FE3F-93C6-B6F5D4F5C369}" dt="2021-01-16T21:37:01.752" v="978"/>
          <ac:picMkLst>
            <pc:docMk/>
            <pc:sldMk cId="3332884568" sldId="372"/>
            <ac:picMk id="48132" creationId="{B74E8AB7-85F4-4CE3-A50F-8737C490B97F}"/>
          </ac:picMkLst>
        </pc:picChg>
        <pc:picChg chg="del">
          <ac:chgData name="Mrs Allen" userId="S::aallen@sheldonschool.co.uk::42f146e7-fbc8-47e4-b5bf-baf397f0bee2" providerId="AD" clId="Web-{AD456B5E-573C-FE3F-93C6-B6F5D4F5C369}" dt="2021-01-16T21:37:26.877" v="982"/>
          <ac:picMkLst>
            <pc:docMk/>
            <pc:sldMk cId="3332884568" sldId="372"/>
            <ac:picMk id="48136" creationId="{AB1A1B63-55E1-48F6-BF23-6B9B51688655}"/>
          </ac:picMkLst>
        </pc:picChg>
        <pc:picChg chg="del mod">
          <ac:chgData name="Mrs Allen" userId="S::aallen@sheldonschool.co.uk::42f146e7-fbc8-47e4-b5bf-baf397f0bee2" providerId="AD" clId="Web-{AD456B5E-573C-FE3F-93C6-B6F5D4F5C369}" dt="2021-01-16T21:31:02.948" v="923"/>
          <ac:picMkLst>
            <pc:docMk/>
            <pc:sldMk cId="3332884568" sldId="372"/>
            <ac:picMk id="48138" creationId="{93D1A347-CB4F-4A96-AAEB-555EFF10BDC1}"/>
          </ac:picMkLst>
        </pc:picChg>
        <pc:picChg chg="del mod">
          <ac:chgData name="Mrs Allen" userId="S::aallen@sheldonschool.co.uk::42f146e7-fbc8-47e4-b5bf-baf397f0bee2" providerId="AD" clId="Web-{AD456B5E-573C-FE3F-93C6-B6F5D4F5C369}" dt="2021-01-16T21:37:00.174" v="977"/>
          <ac:picMkLst>
            <pc:docMk/>
            <pc:sldMk cId="3332884568" sldId="372"/>
            <ac:picMk id="48140" creationId="{F1528D4D-8F7E-4F6B-909C-E06B9667C4D6}"/>
          </ac:picMkLst>
        </pc:picChg>
        <pc:picChg chg="del mod">
          <ac:chgData name="Mrs Allen" userId="S::aallen@sheldonschool.co.uk::42f146e7-fbc8-47e4-b5bf-baf397f0bee2" providerId="AD" clId="Web-{AD456B5E-573C-FE3F-93C6-B6F5D4F5C369}" dt="2021-01-16T21:36:58.736" v="976"/>
          <ac:picMkLst>
            <pc:docMk/>
            <pc:sldMk cId="3332884568" sldId="372"/>
            <ac:picMk id="48142" creationId="{D7B9FE33-CD39-4B8E-BF61-A84892828FCE}"/>
          </ac:picMkLst>
        </pc:picChg>
        <pc:picChg chg="del mod">
          <ac:chgData name="Mrs Allen" userId="S::aallen@sheldonschool.co.uk::42f146e7-fbc8-47e4-b5bf-baf397f0bee2" providerId="AD" clId="Web-{AD456B5E-573C-FE3F-93C6-B6F5D4F5C369}" dt="2021-01-16T21:37:32.736" v="985"/>
          <ac:picMkLst>
            <pc:docMk/>
            <pc:sldMk cId="3332884568" sldId="372"/>
            <ac:picMk id="48144" creationId="{227BC25E-8A8A-4B9A-B8E7-8E33595C3267}"/>
          </ac:picMkLst>
        </pc:picChg>
        <pc:picChg chg="del">
          <ac:chgData name="Mrs Allen" userId="S::aallen@sheldonschool.co.uk::42f146e7-fbc8-47e4-b5bf-baf397f0bee2" providerId="AD" clId="Web-{AD456B5E-573C-FE3F-93C6-B6F5D4F5C369}" dt="2021-01-16T21:36:56.955" v="975"/>
          <ac:picMkLst>
            <pc:docMk/>
            <pc:sldMk cId="3332884568" sldId="372"/>
            <ac:picMk id="48146" creationId="{93186E5E-3F95-4E86-B034-CF72CB88A65A}"/>
          </ac:picMkLst>
        </pc:picChg>
      </pc:sldChg>
      <pc:sldChg chg="addSp delSp modSp add addAnim delAnim">
        <pc:chgData name="Mrs Allen" userId="S::aallen@sheldonschool.co.uk::42f146e7-fbc8-47e4-b5bf-baf397f0bee2" providerId="AD" clId="Web-{AD456B5E-573C-FE3F-93C6-B6F5D4F5C369}" dt="2021-01-16T21:39:13.767" v="1007" actId="1076"/>
        <pc:sldMkLst>
          <pc:docMk/>
          <pc:sldMk cId="109127858" sldId="373"/>
        </pc:sldMkLst>
        <pc:picChg chg="add del">
          <ac:chgData name="Mrs Allen" userId="S::aallen@sheldonschool.co.uk::42f146e7-fbc8-47e4-b5bf-baf397f0bee2" providerId="AD" clId="Web-{AD456B5E-573C-FE3F-93C6-B6F5D4F5C369}" dt="2021-01-16T21:30:44.495" v="915"/>
          <ac:picMkLst>
            <pc:docMk/>
            <pc:sldMk cId="109127858" sldId="373"/>
            <ac:picMk id="2" creationId="{821744F9-B04D-48BE-8CA9-64F8BF70184D}"/>
          </ac:picMkLst>
        </pc:picChg>
        <pc:picChg chg="mod">
          <ac:chgData name="Mrs Allen" userId="S::aallen@sheldonschool.co.uk::42f146e7-fbc8-47e4-b5bf-baf397f0bee2" providerId="AD" clId="Web-{AD456B5E-573C-FE3F-93C6-B6F5D4F5C369}" dt="2021-01-16T21:39:08.954" v="1005" actId="1076"/>
          <ac:picMkLst>
            <pc:docMk/>
            <pc:sldMk cId="109127858" sldId="373"/>
            <ac:picMk id="13321" creationId="{815D71C8-DBF5-42A8-92CD-5CE8D425A509}"/>
          </ac:picMkLst>
        </pc:picChg>
        <pc:picChg chg="mod">
          <ac:chgData name="Mrs Allen" userId="S::aallen@sheldonschool.co.uk::42f146e7-fbc8-47e4-b5bf-baf397f0bee2" providerId="AD" clId="Web-{AD456B5E-573C-FE3F-93C6-B6F5D4F5C369}" dt="2021-01-16T21:39:13.767" v="1007" actId="1076"/>
          <ac:picMkLst>
            <pc:docMk/>
            <pc:sldMk cId="109127858" sldId="373"/>
            <ac:picMk id="13323" creationId="{7D46E62C-1DD2-4BE7-BA53-BAB0E2CBFD8A}"/>
          </ac:picMkLst>
        </pc:picChg>
        <pc:picChg chg="del mod">
          <ac:chgData name="Mrs Allen" userId="S::aallen@sheldonschool.co.uk::42f146e7-fbc8-47e4-b5bf-baf397f0bee2" providerId="AD" clId="Web-{AD456B5E-573C-FE3F-93C6-B6F5D4F5C369}" dt="2021-01-16T21:36:29.471" v="972"/>
          <ac:picMkLst>
            <pc:docMk/>
            <pc:sldMk cId="109127858" sldId="373"/>
            <ac:picMk id="17418" creationId="{9435F45D-945C-44F4-8D38-C6197E43AB33}"/>
          </ac:picMkLst>
        </pc:picChg>
        <pc:picChg chg="mod">
          <ac:chgData name="Mrs Allen" userId="S::aallen@sheldonschool.co.uk::42f146e7-fbc8-47e4-b5bf-baf397f0bee2" providerId="AD" clId="Web-{AD456B5E-573C-FE3F-93C6-B6F5D4F5C369}" dt="2021-01-16T21:39:07.595" v="1004" actId="1076"/>
          <ac:picMkLst>
            <pc:docMk/>
            <pc:sldMk cId="109127858" sldId="373"/>
            <ac:picMk id="17420" creationId="{5A06844A-FB0C-4E17-B2FE-F82C6CB6D45D}"/>
          </ac:picMkLst>
        </pc:picChg>
        <pc:picChg chg="mod">
          <ac:chgData name="Mrs Allen" userId="S::aallen@sheldonschool.co.uk::42f146e7-fbc8-47e4-b5bf-baf397f0bee2" providerId="AD" clId="Web-{AD456B5E-573C-FE3F-93C6-B6F5D4F5C369}" dt="2021-01-16T21:39:11.376" v="1006" actId="1076"/>
          <ac:picMkLst>
            <pc:docMk/>
            <pc:sldMk cId="109127858" sldId="373"/>
            <ac:picMk id="17422" creationId="{99E655AE-906D-4833-A81C-8A28DC83206B}"/>
          </ac:picMkLst>
        </pc:picChg>
      </pc:sldChg>
      <pc:sldChg chg="add del">
        <pc:chgData name="Mrs Allen" userId="S::aallen@sheldonschool.co.uk::42f146e7-fbc8-47e4-b5bf-baf397f0bee2" providerId="AD" clId="Web-{AD456B5E-573C-FE3F-93C6-B6F5D4F5C369}" dt="2021-01-16T21:00:58.312" v="70"/>
        <pc:sldMkLst>
          <pc:docMk/>
          <pc:sldMk cId="3868984670" sldId="374"/>
        </pc:sldMkLst>
      </pc:sldChg>
      <pc:sldChg chg="add del ord replId">
        <pc:chgData name="Mrs Allen" userId="S::aallen@sheldonschool.co.uk::42f146e7-fbc8-47e4-b5bf-baf397f0bee2" providerId="AD" clId="Web-{AD456B5E-573C-FE3F-93C6-B6F5D4F5C369}" dt="2021-01-16T21:12:49.199" v="492"/>
        <pc:sldMkLst>
          <pc:docMk/>
          <pc:sldMk cId="3976630101" sldId="375"/>
        </pc:sldMkLst>
      </pc:sldChg>
      <pc:sldChg chg="modSp add replId">
        <pc:chgData name="Mrs Allen" userId="S::aallen@sheldonschool.co.uk::42f146e7-fbc8-47e4-b5bf-baf397f0bee2" providerId="AD" clId="Web-{AD456B5E-573C-FE3F-93C6-B6F5D4F5C369}" dt="2021-01-16T21:09:13.513" v="390" actId="20577"/>
        <pc:sldMkLst>
          <pc:docMk/>
          <pc:sldMk cId="3559671462" sldId="376"/>
        </pc:sldMkLst>
        <pc:spChg chg="mod">
          <ac:chgData name="Mrs Allen" userId="S::aallen@sheldonschool.co.uk::42f146e7-fbc8-47e4-b5bf-baf397f0bee2" providerId="AD" clId="Web-{AD456B5E-573C-FE3F-93C6-B6F5D4F5C369}" dt="2021-01-16T21:09:13.513" v="390" actId="20577"/>
          <ac:spMkLst>
            <pc:docMk/>
            <pc:sldMk cId="3559671462" sldId="376"/>
            <ac:spMk id="3" creationId="{A1CCDAE3-818B-41CE-887B-F2E6F7FD0950}"/>
          </ac:spMkLst>
        </pc:spChg>
        <pc:spChg chg="mod">
          <ac:chgData name="Mrs Allen" userId="S::aallen@sheldonschool.co.uk::42f146e7-fbc8-47e4-b5bf-baf397f0bee2" providerId="AD" clId="Web-{AD456B5E-573C-FE3F-93C6-B6F5D4F5C369}" dt="2021-01-16T20:58:51.917" v="54" actId="20577"/>
          <ac:spMkLst>
            <pc:docMk/>
            <pc:sldMk cId="3559671462" sldId="376"/>
            <ac:spMk id="4" creationId="{00000000-0000-0000-0000-000000000000}"/>
          </ac:spMkLst>
        </pc:spChg>
      </pc:sldChg>
      <pc:sldChg chg="add del">
        <pc:chgData name="Mrs Allen" userId="S::aallen@sheldonschool.co.uk::42f146e7-fbc8-47e4-b5bf-baf397f0bee2" providerId="AD" clId="Web-{AD456B5E-573C-FE3F-93C6-B6F5D4F5C369}" dt="2021-01-16T21:16:00.792" v="533"/>
        <pc:sldMkLst>
          <pc:docMk/>
          <pc:sldMk cId="3641146465" sldId="377"/>
        </pc:sldMkLst>
      </pc:sldChg>
      <pc:sldChg chg="add del">
        <pc:chgData name="Mrs Allen" userId="S::aallen@sheldonschool.co.uk::42f146e7-fbc8-47e4-b5bf-baf397f0bee2" providerId="AD" clId="Web-{AD456B5E-573C-FE3F-93C6-B6F5D4F5C369}" dt="2021-01-16T21:16:01.871" v="534"/>
        <pc:sldMkLst>
          <pc:docMk/>
          <pc:sldMk cId="3091767306" sldId="378"/>
        </pc:sldMkLst>
      </pc:sldChg>
      <pc:sldChg chg="modSp add replId modNotes">
        <pc:chgData name="Mrs Allen" userId="S::aallen@sheldonschool.co.uk::42f146e7-fbc8-47e4-b5bf-baf397f0bee2" providerId="AD" clId="Web-{AD456B5E-573C-FE3F-93C6-B6F5D4F5C369}" dt="2021-01-16T21:29:20.386" v="913"/>
        <pc:sldMkLst>
          <pc:docMk/>
          <pc:sldMk cId="597545845" sldId="379"/>
        </pc:sldMkLst>
        <pc:spChg chg="mod">
          <ac:chgData name="Mrs Allen" userId="S::aallen@sheldonschool.co.uk::42f146e7-fbc8-47e4-b5bf-baf397f0bee2" providerId="AD" clId="Web-{AD456B5E-573C-FE3F-93C6-B6F5D4F5C369}" dt="2021-01-16T21:14:10.168" v="498" actId="20577"/>
          <ac:spMkLst>
            <pc:docMk/>
            <pc:sldMk cId="597545845" sldId="379"/>
            <ac:spMk id="3" creationId="{203788A3-A1C5-413C-9BBE-47606645AC75}"/>
          </ac:spMkLst>
        </pc:spChg>
        <pc:spChg chg="mod">
          <ac:chgData name="Mrs Allen" userId="S::aallen@sheldonschool.co.uk::42f146e7-fbc8-47e4-b5bf-baf397f0bee2" providerId="AD" clId="Web-{AD456B5E-573C-FE3F-93C6-B6F5D4F5C369}" dt="2021-01-16T21:13:28.949" v="496" actId="20577"/>
          <ac:spMkLst>
            <pc:docMk/>
            <pc:sldMk cId="597545845" sldId="379"/>
            <ac:spMk id="4" creationId="{00000000-0000-0000-0000-000000000000}"/>
          </ac:spMkLst>
        </pc:spChg>
      </pc:sldChg>
      <pc:sldChg chg="modSp add replId modNotes">
        <pc:chgData name="Mrs Allen" userId="S::aallen@sheldonschool.co.uk::42f146e7-fbc8-47e4-b5bf-baf397f0bee2" providerId="AD" clId="Web-{AD456B5E-573C-FE3F-93C6-B6F5D4F5C369}" dt="2021-01-16T21:29:26.730" v="914"/>
        <pc:sldMkLst>
          <pc:docMk/>
          <pc:sldMk cId="1935160771" sldId="380"/>
        </pc:sldMkLst>
        <pc:spChg chg="mod">
          <ac:chgData name="Mrs Allen" userId="S::aallen@sheldonschool.co.uk::42f146e7-fbc8-47e4-b5bf-baf397f0bee2" providerId="AD" clId="Web-{AD456B5E-573C-FE3F-93C6-B6F5D4F5C369}" dt="2021-01-16T21:15:59.277" v="532" actId="20577"/>
          <ac:spMkLst>
            <pc:docMk/>
            <pc:sldMk cId="1935160771" sldId="380"/>
            <ac:spMk id="3" creationId="{203788A3-A1C5-413C-9BBE-47606645AC75}"/>
          </ac:spMkLst>
        </pc:spChg>
        <pc:spChg chg="mod">
          <ac:chgData name="Mrs Allen" userId="S::aallen@sheldonschool.co.uk::42f146e7-fbc8-47e4-b5bf-baf397f0bee2" providerId="AD" clId="Web-{AD456B5E-573C-FE3F-93C6-B6F5D4F5C369}" dt="2021-01-16T21:14:59.746" v="521" actId="20577"/>
          <ac:spMkLst>
            <pc:docMk/>
            <pc:sldMk cId="1935160771" sldId="380"/>
            <ac:spMk id="4" creationId="{00000000-0000-0000-0000-000000000000}"/>
          </ac:spMkLst>
        </pc:spChg>
      </pc:sldChg>
      <pc:sldMasterChg chg="add addSldLayout">
        <pc:chgData name="Mrs Allen" userId="S::aallen@sheldonschool.co.uk::42f146e7-fbc8-47e4-b5bf-baf397f0bee2" providerId="AD" clId="Web-{AD456B5E-573C-FE3F-93C6-B6F5D4F5C369}" dt="2021-01-16T20:57:46.480" v="33"/>
        <pc:sldMasterMkLst>
          <pc:docMk/>
          <pc:sldMasterMk cId="0" sldId="2147483648"/>
        </pc:sldMasterMkLst>
        <pc:sldLayoutChg chg="add">
          <pc:chgData name="Mrs Allen" userId="S::aallen@sheldonschool.co.uk::42f146e7-fbc8-47e4-b5bf-baf397f0bee2" providerId="AD" clId="Web-{AD456B5E-573C-FE3F-93C6-B6F5D4F5C369}" dt="2021-01-16T20:57:46.480" v="33"/>
          <pc:sldLayoutMkLst>
            <pc:docMk/>
            <pc:sldMasterMk cId="0" sldId="2147483648"/>
            <pc:sldLayoutMk cId="3033132932" sldId="2147483649"/>
          </pc:sldLayoutMkLst>
        </pc:sldLayoutChg>
        <pc:sldLayoutChg chg="add">
          <pc:chgData name="Mrs Allen" userId="S::aallen@sheldonschool.co.uk::42f146e7-fbc8-47e4-b5bf-baf397f0bee2" providerId="AD" clId="Web-{AD456B5E-573C-FE3F-93C6-B6F5D4F5C369}" dt="2021-01-16T20:57:46.480" v="33"/>
          <pc:sldLayoutMkLst>
            <pc:docMk/>
            <pc:sldMasterMk cId="0" sldId="2147483648"/>
            <pc:sldLayoutMk cId="1331829840" sldId="2147483650"/>
          </pc:sldLayoutMkLst>
        </pc:sldLayoutChg>
        <pc:sldLayoutChg chg="add">
          <pc:chgData name="Mrs Allen" userId="S::aallen@sheldonschool.co.uk::42f146e7-fbc8-47e4-b5bf-baf397f0bee2" providerId="AD" clId="Web-{AD456B5E-573C-FE3F-93C6-B6F5D4F5C369}" dt="2021-01-16T20:57:46.480" v="33"/>
          <pc:sldLayoutMkLst>
            <pc:docMk/>
            <pc:sldMasterMk cId="0" sldId="2147483648"/>
            <pc:sldLayoutMk cId="3454915280" sldId="2147483651"/>
          </pc:sldLayoutMkLst>
        </pc:sldLayoutChg>
        <pc:sldLayoutChg chg="add">
          <pc:chgData name="Mrs Allen" userId="S::aallen@sheldonschool.co.uk::42f146e7-fbc8-47e4-b5bf-baf397f0bee2" providerId="AD" clId="Web-{AD456B5E-573C-FE3F-93C6-B6F5D4F5C369}" dt="2021-01-16T20:57:46.480" v="33"/>
          <pc:sldLayoutMkLst>
            <pc:docMk/>
            <pc:sldMasterMk cId="0" sldId="2147483648"/>
            <pc:sldLayoutMk cId="3269236961" sldId="2147483652"/>
          </pc:sldLayoutMkLst>
        </pc:sldLayoutChg>
        <pc:sldLayoutChg chg="add">
          <pc:chgData name="Mrs Allen" userId="S::aallen@sheldonschool.co.uk::42f146e7-fbc8-47e4-b5bf-baf397f0bee2" providerId="AD" clId="Web-{AD456B5E-573C-FE3F-93C6-B6F5D4F5C369}" dt="2021-01-16T20:57:46.480" v="33"/>
          <pc:sldLayoutMkLst>
            <pc:docMk/>
            <pc:sldMasterMk cId="0" sldId="2147483648"/>
            <pc:sldLayoutMk cId="2498001425" sldId="2147483653"/>
          </pc:sldLayoutMkLst>
        </pc:sldLayoutChg>
        <pc:sldLayoutChg chg="add">
          <pc:chgData name="Mrs Allen" userId="S::aallen@sheldonschool.co.uk::42f146e7-fbc8-47e4-b5bf-baf397f0bee2" providerId="AD" clId="Web-{AD456B5E-573C-FE3F-93C6-B6F5D4F5C369}" dt="2021-01-16T20:57:46.480" v="33"/>
          <pc:sldLayoutMkLst>
            <pc:docMk/>
            <pc:sldMasterMk cId="0" sldId="2147483648"/>
            <pc:sldLayoutMk cId="3395692314" sldId="2147483654"/>
          </pc:sldLayoutMkLst>
        </pc:sldLayoutChg>
        <pc:sldLayoutChg chg="add">
          <pc:chgData name="Mrs Allen" userId="S::aallen@sheldonschool.co.uk::42f146e7-fbc8-47e4-b5bf-baf397f0bee2" providerId="AD" clId="Web-{AD456B5E-573C-FE3F-93C6-B6F5D4F5C369}" dt="2021-01-16T20:57:46.480" v="33"/>
          <pc:sldLayoutMkLst>
            <pc:docMk/>
            <pc:sldMasterMk cId="0" sldId="2147483648"/>
            <pc:sldLayoutMk cId="3610100140" sldId="2147483655"/>
          </pc:sldLayoutMkLst>
        </pc:sldLayoutChg>
        <pc:sldLayoutChg chg="add">
          <pc:chgData name="Mrs Allen" userId="S::aallen@sheldonschool.co.uk::42f146e7-fbc8-47e4-b5bf-baf397f0bee2" providerId="AD" clId="Web-{AD456B5E-573C-FE3F-93C6-B6F5D4F5C369}" dt="2021-01-16T20:57:46.480" v="33"/>
          <pc:sldLayoutMkLst>
            <pc:docMk/>
            <pc:sldMasterMk cId="0" sldId="2147483648"/>
            <pc:sldLayoutMk cId="97742630" sldId="2147483656"/>
          </pc:sldLayoutMkLst>
        </pc:sldLayoutChg>
        <pc:sldLayoutChg chg="add">
          <pc:chgData name="Mrs Allen" userId="S::aallen@sheldonschool.co.uk::42f146e7-fbc8-47e4-b5bf-baf397f0bee2" providerId="AD" clId="Web-{AD456B5E-573C-FE3F-93C6-B6F5D4F5C369}" dt="2021-01-16T20:57:46.480" v="33"/>
          <pc:sldLayoutMkLst>
            <pc:docMk/>
            <pc:sldMasterMk cId="0" sldId="2147483648"/>
            <pc:sldLayoutMk cId="2162504440" sldId="2147483657"/>
          </pc:sldLayoutMkLst>
        </pc:sldLayoutChg>
        <pc:sldLayoutChg chg="add">
          <pc:chgData name="Mrs Allen" userId="S::aallen@sheldonschool.co.uk::42f146e7-fbc8-47e4-b5bf-baf397f0bee2" providerId="AD" clId="Web-{AD456B5E-573C-FE3F-93C6-B6F5D4F5C369}" dt="2021-01-16T20:57:46.480" v="33"/>
          <pc:sldLayoutMkLst>
            <pc:docMk/>
            <pc:sldMasterMk cId="0" sldId="2147483648"/>
            <pc:sldLayoutMk cId="3133993464" sldId="2147483658"/>
          </pc:sldLayoutMkLst>
        </pc:sldLayoutChg>
        <pc:sldLayoutChg chg="add">
          <pc:chgData name="Mrs Allen" userId="S::aallen@sheldonschool.co.uk::42f146e7-fbc8-47e4-b5bf-baf397f0bee2" providerId="AD" clId="Web-{AD456B5E-573C-FE3F-93C6-B6F5D4F5C369}" dt="2021-01-16T20:57:46.480" v="33"/>
          <pc:sldLayoutMkLst>
            <pc:docMk/>
            <pc:sldMasterMk cId="0" sldId="2147483648"/>
            <pc:sldLayoutMk cId="1091674938" sldId="2147483659"/>
          </pc:sldLayoutMkLst>
        </pc:sldLayoutChg>
        <pc:sldLayoutChg chg="add">
          <pc:chgData name="Mrs Allen" userId="S::aallen@sheldonschool.co.uk::42f146e7-fbc8-47e4-b5bf-baf397f0bee2" providerId="AD" clId="Web-{AD456B5E-573C-FE3F-93C6-B6F5D4F5C369}" dt="2021-01-16T20:57:46.480" v="33"/>
          <pc:sldLayoutMkLst>
            <pc:docMk/>
            <pc:sldMasterMk cId="0" sldId="2147483648"/>
            <pc:sldLayoutMk cId="2343954946" sldId="2147483660"/>
          </pc:sldLayoutMkLst>
        </pc:sldLayoutChg>
      </pc:sldMasterChg>
      <pc:sldMasterChg chg="replId modSldLayout">
        <pc:chgData name="Mrs Allen" userId="S::aallen@sheldonschool.co.uk::42f146e7-fbc8-47e4-b5bf-baf397f0bee2" providerId="AD" clId="Web-{AD456B5E-573C-FE3F-93C6-B6F5D4F5C369}" dt="2021-01-16T20:57:46.480" v="33"/>
        <pc:sldMasterMkLst>
          <pc:docMk/>
          <pc:sldMasterMk cId="2327724945" sldId="2147483661"/>
        </pc:sldMasterMkLst>
        <pc:sldLayoutChg chg="replId">
          <pc:chgData name="Mrs Allen" userId="S::aallen@sheldonschool.co.uk::42f146e7-fbc8-47e4-b5bf-baf397f0bee2" providerId="AD" clId="Web-{AD456B5E-573C-FE3F-93C6-B6F5D4F5C369}" dt="2021-01-16T20:57:46.480" v="33"/>
          <pc:sldLayoutMkLst>
            <pc:docMk/>
            <pc:sldMasterMk cId="2327724945" sldId="2147483661"/>
            <pc:sldLayoutMk cId="2728333481" sldId="2147483662"/>
          </pc:sldLayoutMkLst>
        </pc:sldLayoutChg>
        <pc:sldLayoutChg chg="replId">
          <pc:chgData name="Mrs Allen" userId="S::aallen@sheldonschool.co.uk::42f146e7-fbc8-47e4-b5bf-baf397f0bee2" providerId="AD" clId="Web-{AD456B5E-573C-FE3F-93C6-B6F5D4F5C369}" dt="2021-01-16T20:57:46.480" v="33"/>
          <pc:sldLayoutMkLst>
            <pc:docMk/>
            <pc:sldMasterMk cId="2327724945" sldId="2147483661"/>
            <pc:sldLayoutMk cId="124955583" sldId="2147483663"/>
          </pc:sldLayoutMkLst>
        </pc:sldLayoutChg>
        <pc:sldLayoutChg chg="replId">
          <pc:chgData name="Mrs Allen" userId="S::aallen@sheldonschool.co.uk::42f146e7-fbc8-47e4-b5bf-baf397f0bee2" providerId="AD" clId="Web-{AD456B5E-573C-FE3F-93C6-B6F5D4F5C369}" dt="2021-01-16T20:57:46.480" v="33"/>
          <pc:sldLayoutMkLst>
            <pc:docMk/>
            <pc:sldMasterMk cId="2327724945" sldId="2147483661"/>
            <pc:sldLayoutMk cId="422628523" sldId="2147483664"/>
          </pc:sldLayoutMkLst>
        </pc:sldLayoutChg>
        <pc:sldLayoutChg chg="replId">
          <pc:chgData name="Mrs Allen" userId="S::aallen@sheldonschool.co.uk::42f146e7-fbc8-47e4-b5bf-baf397f0bee2" providerId="AD" clId="Web-{AD456B5E-573C-FE3F-93C6-B6F5D4F5C369}" dt="2021-01-16T20:57:46.480" v="33"/>
          <pc:sldLayoutMkLst>
            <pc:docMk/>
            <pc:sldMasterMk cId="2327724945" sldId="2147483661"/>
            <pc:sldLayoutMk cId="2176354743" sldId="2147483665"/>
          </pc:sldLayoutMkLst>
        </pc:sldLayoutChg>
        <pc:sldLayoutChg chg="replId">
          <pc:chgData name="Mrs Allen" userId="S::aallen@sheldonschool.co.uk::42f146e7-fbc8-47e4-b5bf-baf397f0bee2" providerId="AD" clId="Web-{AD456B5E-573C-FE3F-93C6-B6F5D4F5C369}" dt="2021-01-16T20:57:46.480" v="33"/>
          <pc:sldLayoutMkLst>
            <pc:docMk/>
            <pc:sldMasterMk cId="2327724945" sldId="2147483661"/>
            <pc:sldLayoutMk cId="2296026311" sldId="2147483666"/>
          </pc:sldLayoutMkLst>
        </pc:sldLayoutChg>
        <pc:sldLayoutChg chg="replId">
          <pc:chgData name="Mrs Allen" userId="S::aallen@sheldonschool.co.uk::42f146e7-fbc8-47e4-b5bf-baf397f0bee2" providerId="AD" clId="Web-{AD456B5E-573C-FE3F-93C6-B6F5D4F5C369}" dt="2021-01-16T20:57:46.480" v="33"/>
          <pc:sldLayoutMkLst>
            <pc:docMk/>
            <pc:sldMasterMk cId="2327724945" sldId="2147483661"/>
            <pc:sldLayoutMk cId="1614987576" sldId="2147483667"/>
          </pc:sldLayoutMkLst>
        </pc:sldLayoutChg>
        <pc:sldLayoutChg chg="replId">
          <pc:chgData name="Mrs Allen" userId="S::aallen@sheldonschool.co.uk::42f146e7-fbc8-47e4-b5bf-baf397f0bee2" providerId="AD" clId="Web-{AD456B5E-573C-FE3F-93C6-B6F5D4F5C369}" dt="2021-01-16T20:57:46.480" v="33"/>
          <pc:sldLayoutMkLst>
            <pc:docMk/>
            <pc:sldMasterMk cId="2327724945" sldId="2147483661"/>
            <pc:sldLayoutMk cId="3015720463" sldId="2147483668"/>
          </pc:sldLayoutMkLst>
        </pc:sldLayoutChg>
        <pc:sldLayoutChg chg="replId">
          <pc:chgData name="Mrs Allen" userId="S::aallen@sheldonschool.co.uk::42f146e7-fbc8-47e4-b5bf-baf397f0bee2" providerId="AD" clId="Web-{AD456B5E-573C-FE3F-93C6-B6F5D4F5C369}" dt="2021-01-16T20:57:46.480" v="33"/>
          <pc:sldLayoutMkLst>
            <pc:docMk/>
            <pc:sldMasterMk cId="2327724945" sldId="2147483661"/>
            <pc:sldLayoutMk cId="510528142" sldId="2147483669"/>
          </pc:sldLayoutMkLst>
        </pc:sldLayoutChg>
        <pc:sldLayoutChg chg="replId">
          <pc:chgData name="Mrs Allen" userId="S::aallen@sheldonschool.co.uk::42f146e7-fbc8-47e4-b5bf-baf397f0bee2" providerId="AD" clId="Web-{AD456B5E-573C-FE3F-93C6-B6F5D4F5C369}" dt="2021-01-16T20:57:46.480" v="33"/>
          <pc:sldLayoutMkLst>
            <pc:docMk/>
            <pc:sldMasterMk cId="2327724945" sldId="2147483661"/>
            <pc:sldLayoutMk cId="1443662843" sldId="2147483670"/>
          </pc:sldLayoutMkLst>
        </pc:sldLayoutChg>
        <pc:sldLayoutChg chg="replId">
          <pc:chgData name="Mrs Allen" userId="S::aallen@sheldonschool.co.uk::42f146e7-fbc8-47e4-b5bf-baf397f0bee2" providerId="AD" clId="Web-{AD456B5E-573C-FE3F-93C6-B6F5D4F5C369}" dt="2021-01-16T20:57:46.480" v="33"/>
          <pc:sldLayoutMkLst>
            <pc:docMk/>
            <pc:sldMasterMk cId="2327724945" sldId="2147483661"/>
            <pc:sldLayoutMk cId="184693993" sldId="2147483671"/>
          </pc:sldLayoutMkLst>
        </pc:sldLayoutChg>
        <pc:sldLayoutChg chg="replId">
          <pc:chgData name="Mrs Allen" userId="S::aallen@sheldonschool.co.uk::42f146e7-fbc8-47e4-b5bf-baf397f0bee2" providerId="AD" clId="Web-{AD456B5E-573C-FE3F-93C6-B6F5D4F5C369}" dt="2021-01-16T20:57:46.480" v="33"/>
          <pc:sldLayoutMkLst>
            <pc:docMk/>
            <pc:sldMasterMk cId="2327724945" sldId="2147483661"/>
            <pc:sldLayoutMk cId="154189695" sldId="2147483672"/>
          </pc:sldLayoutMkLst>
        </pc:sldLayoutChg>
      </pc:sldMasterChg>
    </pc:docChg>
  </pc:docChgLst>
  <pc:docChgLst>
    <pc:chgData name="Mrs Allen" userId="S::aallen@sheldonschool.co.uk::42f146e7-fbc8-47e4-b5bf-baf397f0bee2" providerId="AD" clId="Web-{7FB7371A-E83B-D475-78C0-EA0FF6F5D9F1}"/>
    <pc:docChg chg="addSld modSld">
      <pc:chgData name="Mrs Allen" userId="S::aallen@sheldonschool.co.uk::42f146e7-fbc8-47e4-b5bf-baf397f0bee2" providerId="AD" clId="Web-{7FB7371A-E83B-D475-78C0-EA0FF6F5D9F1}" dt="2021-01-20T10:54:37.473" v="79" actId="1076"/>
      <pc:docMkLst>
        <pc:docMk/>
      </pc:docMkLst>
      <pc:sldChg chg="addSp modSp modMedia addAnim">
        <pc:chgData name="Mrs Allen" userId="S::aallen@sheldonschool.co.uk::42f146e7-fbc8-47e4-b5bf-baf397f0bee2" providerId="AD" clId="Web-{7FB7371A-E83B-D475-78C0-EA0FF6F5D9F1}" dt="2021-01-20T10:52:38.176" v="59" actId="1076"/>
        <pc:sldMkLst>
          <pc:docMk/>
          <pc:sldMk cId="2988838109" sldId="277"/>
        </pc:sldMkLst>
        <pc:picChg chg="add mod">
          <ac:chgData name="Mrs Allen" userId="S::aallen@sheldonschool.co.uk::42f146e7-fbc8-47e4-b5bf-baf397f0bee2" providerId="AD" clId="Web-{7FB7371A-E83B-D475-78C0-EA0FF6F5D9F1}" dt="2021-01-20T10:52:38.176" v="59" actId="1076"/>
          <ac:picMkLst>
            <pc:docMk/>
            <pc:sldMk cId="2988838109" sldId="277"/>
            <ac:picMk id="4" creationId="{5ACE63A3-504F-409B-A337-0CFD356E16F4}"/>
          </ac:picMkLst>
        </pc:picChg>
      </pc:sldChg>
      <pc:sldChg chg="addSp modSp modMedia addAnim">
        <pc:chgData name="Mrs Allen" userId="S::aallen@sheldonschool.co.uk::42f146e7-fbc8-47e4-b5bf-baf397f0bee2" providerId="AD" clId="Web-{7FB7371A-E83B-D475-78C0-EA0FF6F5D9F1}" dt="2021-01-20T10:52:48.629" v="61" actId="1076"/>
        <pc:sldMkLst>
          <pc:docMk/>
          <pc:sldMk cId="354387813" sldId="355"/>
        </pc:sldMkLst>
        <pc:picChg chg="add mod">
          <ac:chgData name="Mrs Allen" userId="S::aallen@sheldonschool.co.uk::42f146e7-fbc8-47e4-b5bf-baf397f0bee2" providerId="AD" clId="Web-{7FB7371A-E83B-D475-78C0-EA0FF6F5D9F1}" dt="2021-01-20T10:52:48.629" v="61" actId="1076"/>
          <ac:picMkLst>
            <pc:docMk/>
            <pc:sldMk cId="354387813" sldId="355"/>
            <ac:picMk id="5" creationId="{485DDA7B-980D-4765-9EA4-9D652FDE2C2B}"/>
          </ac:picMkLst>
        </pc:picChg>
      </pc:sldChg>
      <pc:sldChg chg="addSp modSp modMedia addAnim">
        <pc:chgData name="Mrs Allen" userId="S::aallen@sheldonschool.co.uk::42f146e7-fbc8-47e4-b5bf-baf397f0bee2" providerId="AD" clId="Web-{7FB7371A-E83B-D475-78C0-EA0FF6F5D9F1}" dt="2021-01-20T10:53:26.145" v="67" actId="1076"/>
        <pc:sldMkLst>
          <pc:docMk/>
          <pc:sldMk cId="3994157476" sldId="358"/>
        </pc:sldMkLst>
        <pc:picChg chg="add mod">
          <ac:chgData name="Mrs Allen" userId="S::aallen@sheldonschool.co.uk::42f146e7-fbc8-47e4-b5bf-baf397f0bee2" providerId="AD" clId="Web-{7FB7371A-E83B-D475-78C0-EA0FF6F5D9F1}" dt="2021-01-20T10:53:26.145" v="67" actId="1076"/>
          <ac:picMkLst>
            <pc:docMk/>
            <pc:sldMk cId="3994157476" sldId="358"/>
            <ac:picMk id="2" creationId="{37492D7D-26DF-42D2-840A-A30719587298}"/>
          </ac:picMkLst>
        </pc:picChg>
      </pc:sldChg>
      <pc:sldChg chg="addSp modSp modMedia addAnim">
        <pc:chgData name="Mrs Allen" userId="S::aallen@sheldonschool.co.uk::42f146e7-fbc8-47e4-b5bf-baf397f0bee2" providerId="AD" clId="Web-{7FB7371A-E83B-D475-78C0-EA0FF6F5D9F1}" dt="2021-01-20T10:53:13.754" v="65" actId="1076"/>
        <pc:sldMkLst>
          <pc:docMk/>
          <pc:sldMk cId="4037739385" sldId="359"/>
        </pc:sldMkLst>
        <pc:picChg chg="add mod">
          <ac:chgData name="Mrs Allen" userId="S::aallen@sheldonschool.co.uk::42f146e7-fbc8-47e4-b5bf-baf397f0bee2" providerId="AD" clId="Web-{7FB7371A-E83B-D475-78C0-EA0FF6F5D9F1}" dt="2021-01-20T10:53:13.754" v="65" actId="1076"/>
          <ac:picMkLst>
            <pc:docMk/>
            <pc:sldMk cId="4037739385" sldId="359"/>
            <ac:picMk id="2" creationId="{09F7B7B7-5C0C-4E33-A1CB-F99DE32FB8CA}"/>
          </ac:picMkLst>
        </pc:picChg>
      </pc:sldChg>
      <pc:sldChg chg="addSp modSp modMedia addAnim">
        <pc:chgData name="Mrs Allen" userId="S::aallen@sheldonschool.co.uk::42f146e7-fbc8-47e4-b5bf-baf397f0bee2" providerId="AD" clId="Web-{7FB7371A-E83B-D475-78C0-EA0FF6F5D9F1}" dt="2021-01-20T10:54:01.395" v="73" actId="1076"/>
        <pc:sldMkLst>
          <pc:docMk/>
          <pc:sldMk cId="3274912736" sldId="361"/>
        </pc:sldMkLst>
        <pc:picChg chg="add mod">
          <ac:chgData name="Mrs Allen" userId="S::aallen@sheldonschool.co.uk::42f146e7-fbc8-47e4-b5bf-baf397f0bee2" providerId="AD" clId="Web-{7FB7371A-E83B-D475-78C0-EA0FF6F5D9F1}" dt="2021-01-20T10:54:01.395" v="73" actId="1076"/>
          <ac:picMkLst>
            <pc:docMk/>
            <pc:sldMk cId="3274912736" sldId="361"/>
            <ac:picMk id="2" creationId="{257636E7-CF62-4A3A-A75F-DBBF5F3E77FE}"/>
          </ac:picMkLst>
        </pc:picChg>
      </pc:sldChg>
      <pc:sldChg chg="addSp modSp modMedia addAnim">
        <pc:chgData name="Mrs Allen" userId="S::aallen@sheldonschool.co.uk::42f146e7-fbc8-47e4-b5bf-baf397f0bee2" providerId="AD" clId="Web-{7FB7371A-E83B-D475-78C0-EA0FF6F5D9F1}" dt="2021-01-20T10:54:37.473" v="79" actId="1076"/>
        <pc:sldMkLst>
          <pc:docMk/>
          <pc:sldMk cId="3763374343" sldId="363"/>
        </pc:sldMkLst>
        <pc:picChg chg="add mod">
          <ac:chgData name="Mrs Allen" userId="S::aallen@sheldonschool.co.uk::42f146e7-fbc8-47e4-b5bf-baf397f0bee2" providerId="AD" clId="Web-{7FB7371A-E83B-D475-78C0-EA0FF6F5D9F1}" dt="2021-01-20T10:54:37.473" v="79" actId="1076"/>
          <ac:picMkLst>
            <pc:docMk/>
            <pc:sldMk cId="3763374343" sldId="363"/>
            <ac:picMk id="2" creationId="{23043442-E628-43D2-934B-37E38F527901}"/>
          </ac:picMkLst>
        </pc:picChg>
      </pc:sldChg>
      <pc:sldChg chg="addSp modSp modMedia addAnim">
        <pc:chgData name="Mrs Allen" userId="S::aallen@sheldonschool.co.uk::42f146e7-fbc8-47e4-b5bf-baf397f0bee2" providerId="AD" clId="Web-{7FB7371A-E83B-D475-78C0-EA0FF6F5D9F1}" dt="2021-01-20T10:53:02.114" v="63" actId="1076"/>
        <pc:sldMkLst>
          <pc:docMk/>
          <pc:sldMk cId="4040249196" sldId="366"/>
        </pc:sldMkLst>
        <pc:picChg chg="add mod">
          <ac:chgData name="Mrs Allen" userId="S::aallen@sheldonschool.co.uk::42f146e7-fbc8-47e4-b5bf-baf397f0bee2" providerId="AD" clId="Web-{7FB7371A-E83B-D475-78C0-EA0FF6F5D9F1}" dt="2021-01-20T10:53:02.114" v="63" actId="1076"/>
          <ac:picMkLst>
            <pc:docMk/>
            <pc:sldMk cId="4040249196" sldId="366"/>
            <ac:picMk id="2" creationId="{B7AF3204-EC2D-46CE-A5F5-F3800E29E566}"/>
          </ac:picMkLst>
        </pc:picChg>
      </pc:sldChg>
      <pc:sldChg chg="addSp modSp modMedia addAnim">
        <pc:chgData name="Mrs Allen" userId="S::aallen@sheldonschool.co.uk::42f146e7-fbc8-47e4-b5bf-baf397f0bee2" providerId="AD" clId="Web-{7FB7371A-E83B-D475-78C0-EA0FF6F5D9F1}" dt="2021-01-20T10:53:37.114" v="69" actId="1076"/>
        <pc:sldMkLst>
          <pc:docMk/>
          <pc:sldMk cId="606417765" sldId="367"/>
        </pc:sldMkLst>
        <pc:spChg chg="mod">
          <ac:chgData name="Mrs Allen" userId="S::aallen@sheldonschool.co.uk::42f146e7-fbc8-47e4-b5bf-baf397f0bee2" providerId="AD" clId="Web-{7FB7371A-E83B-D475-78C0-EA0FF6F5D9F1}" dt="2021-01-20T10:28:19.292" v="57" actId="20577"/>
          <ac:spMkLst>
            <pc:docMk/>
            <pc:sldMk cId="606417765" sldId="367"/>
            <ac:spMk id="3" creationId="{A1CCDAE3-818B-41CE-887B-F2E6F7FD0950}"/>
          </ac:spMkLst>
        </pc:spChg>
        <pc:picChg chg="add mod">
          <ac:chgData name="Mrs Allen" userId="S::aallen@sheldonschool.co.uk::42f146e7-fbc8-47e4-b5bf-baf397f0bee2" providerId="AD" clId="Web-{7FB7371A-E83B-D475-78C0-EA0FF6F5D9F1}" dt="2021-01-20T10:53:37.114" v="69" actId="1076"/>
          <ac:picMkLst>
            <pc:docMk/>
            <pc:sldMk cId="606417765" sldId="367"/>
            <ac:picMk id="5" creationId="{6C2DB4FD-11E0-433A-B499-2A0DB5028A10}"/>
          </ac:picMkLst>
        </pc:picChg>
      </pc:sldChg>
      <pc:sldChg chg="addSp modSp modMedia addAnim">
        <pc:chgData name="Mrs Allen" userId="S::aallen@sheldonschool.co.uk::42f146e7-fbc8-47e4-b5bf-baf397f0bee2" providerId="AD" clId="Web-{7FB7371A-E83B-D475-78C0-EA0FF6F5D9F1}" dt="2021-01-20T10:53:49.239" v="71" actId="1076"/>
        <pc:sldMkLst>
          <pc:docMk/>
          <pc:sldMk cId="3559671462" sldId="376"/>
        </pc:sldMkLst>
        <pc:picChg chg="add mod">
          <ac:chgData name="Mrs Allen" userId="S::aallen@sheldonschool.co.uk::42f146e7-fbc8-47e4-b5bf-baf397f0bee2" providerId="AD" clId="Web-{7FB7371A-E83B-D475-78C0-EA0FF6F5D9F1}" dt="2021-01-20T10:53:49.239" v="71" actId="1076"/>
          <ac:picMkLst>
            <pc:docMk/>
            <pc:sldMk cId="3559671462" sldId="376"/>
            <ac:picMk id="5" creationId="{4D1D7192-0BAB-40CD-854D-F783C8D59EBC}"/>
          </ac:picMkLst>
        </pc:picChg>
      </pc:sldChg>
      <pc:sldChg chg="addSp modSp modMedia addAnim">
        <pc:chgData name="Mrs Allen" userId="S::aallen@sheldonschool.co.uk::42f146e7-fbc8-47e4-b5bf-baf397f0bee2" providerId="AD" clId="Web-{7FB7371A-E83B-D475-78C0-EA0FF6F5D9F1}" dt="2021-01-20T10:54:14.238" v="75" actId="1076"/>
        <pc:sldMkLst>
          <pc:docMk/>
          <pc:sldMk cId="597545845" sldId="379"/>
        </pc:sldMkLst>
        <pc:picChg chg="add mod">
          <ac:chgData name="Mrs Allen" userId="S::aallen@sheldonschool.co.uk::42f146e7-fbc8-47e4-b5bf-baf397f0bee2" providerId="AD" clId="Web-{7FB7371A-E83B-D475-78C0-EA0FF6F5D9F1}" dt="2021-01-20T10:54:14.238" v="75" actId="1076"/>
          <ac:picMkLst>
            <pc:docMk/>
            <pc:sldMk cId="597545845" sldId="379"/>
            <ac:picMk id="2" creationId="{8464D5F9-C7B9-4F5C-80C2-7839B3AD4204}"/>
          </ac:picMkLst>
        </pc:picChg>
      </pc:sldChg>
      <pc:sldChg chg="addSp modSp modMedia addAnim">
        <pc:chgData name="Mrs Allen" userId="S::aallen@sheldonschool.co.uk::42f146e7-fbc8-47e4-b5bf-baf397f0bee2" providerId="AD" clId="Web-{7FB7371A-E83B-D475-78C0-EA0FF6F5D9F1}" dt="2021-01-20T10:54:25.910" v="77" actId="1076"/>
        <pc:sldMkLst>
          <pc:docMk/>
          <pc:sldMk cId="1935160771" sldId="380"/>
        </pc:sldMkLst>
        <pc:picChg chg="add mod">
          <ac:chgData name="Mrs Allen" userId="S::aallen@sheldonschool.co.uk::42f146e7-fbc8-47e4-b5bf-baf397f0bee2" providerId="AD" clId="Web-{7FB7371A-E83B-D475-78C0-EA0FF6F5D9F1}" dt="2021-01-20T10:54:25.910" v="77" actId="1076"/>
          <ac:picMkLst>
            <pc:docMk/>
            <pc:sldMk cId="1935160771" sldId="380"/>
            <ac:picMk id="2" creationId="{147FF073-358A-427F-BDA7-67192B84B057}"/>
          </ac:picMkLst>
        </pc:picChg>
      </pc:sldChg>
      <pc:sldChg chg="modSp add replId">
        <pc:chgData name="Mrs Allen" userId="S::aallen@sheldonschool.co.uk::42f146e7-fbc8-47e4-b5bf-baf397f0bee2" providerId="AD" clId="Web-{7FB7371A-E83B-D475-78C0-EA0FF6F5D9F1}" dt="2021-01-20T10:14:09.780" v="54" actId="20577"/>
        <pc:sldMkLst>
          <pc:docMk/>
          <pc:sldMk cId="3906681539" sldId="381"/>
        </pc:sldMkLst>
        <pc:spChg chg="mod">
          <ac:chgData name="Mrs Allen" userId="S::aallen@sheldonschool.co.uk::42f146e7-fbc8-47e4-b5bf-baf397f0bee2" providerId="AD" clId="Web-{7FB7371A-E83B-D475-78C0-EA0FF6F5D9F1}" dt="2021-01-20T10:14:09.780" v="54" actId="20577"/>
          <ac:spMkLst>
            <pc:docMk/>
            <pc:sldMk cId="3906681539" sldId="381"/>
            <ac:spMk id="3" creationId="{203788A3-A1C5-413C-9BBE-47606645AC75}"/>
          </ac:spMkLst>
        </pc:spChg>
        <pc:spChg chg="mod">
          <ac:chgData name="Mrs Allen" userId="S::aallen@sheldonschool.co.uk::42f146e7-fbc8-47e4-b5bf-baf397f0bee2" providerId="AD" clId="Web-{7FB7371A-E83B-D475-78C0-EA0FF6F5D9F1}" dt="2021-01-20T10:13:27.467" v="4" actId="20577"/>
          <ac:spMkLst>
            <pc:docMk/>
            <pc:sldMk cId="3906681539" sldId="381"/>
            <ac:spMk id="4" creationId="{00000000-0000-0000-0000-000000000000}"/>
          </ac:spMkLst>
        </pc:spChg>
      </pc:sldChg>
    </pc:docChg>
  </pc:docChgLst>
  <pc:docChgLst>
    <pc:chgData name="Mrs Allen" userId="S::aallen@sheldonschool.co.uk::42f146e7-fbc8-47e4-b5bf-baf397f0bee2" providerId="AD" clId="Web-{5F81BF1E-AD73-A1B0-F15A-D58C4B551A68}"/>
    <pc:docChg chg="addSld delSld modSld">
      <pc:chgData name="Mrs Allen" userId="S::aallen@sheldonschool.co.uk::42f146e7-fbc8-47e4-b5bf-baf397f0bee2" providerId="AD" clId="Web-{5F81BF1E-AD73-A1B0-F15A-D58C4B551A68}" dt="2021-01-20T13:32:26.144" v="103" actId="1076"/>
      <pc:docMkLst>
        <pc:docMk/>
      </pc:docMkLst>
      <pc:sldChg chg="addSp delSp modSp add replId modMedia addAnim delAnim">
        <pc:chgData name="Mrs Allen" userId="S::aallen@sheldonschool.co.uk::42f146e7-fbc8-47e4-b5bf-baf397f0bee2" providerId="AD" clId="Web-{5F81BF1E-AD73-A1B0-F15A-D58C4B551A68}" dt="2021-01-20T13:32:26.144" v="103" actId="1076"/>
        <pc:sldMkLst>
          <pc:docMk/>
          <pc:sldMk cId="975804725" sldId="382"/>
        </pc:sldMkLst>
        <pc:spChg chg="mod">
          <ac:chgData name="Mrs Allen" userId="S::aallen@sheldonschool.co.uk::42f146e7-fbc8-47e4-b5bf-baf397f0bee2" providerId="AD" clId="Web-{5F81BF1E-AD73-A1B0-F15A-D58C4B551A68}" dt="2021-01-20T13:07:23.751" v="21" actId="20577"/>
          <ac:spMkLst>
            <pc:docMk/>
            <pc:sldMk cId="975804725" sldId="382"/>
            <ac:spMk id="4" creationId="{00000000-0000-0000-0000-000000000000}"/>
          </ac:spMkLst>
        </pc:spChg>
        <pc:spChg chg="add del mod">
          <ac:chgData name="Mrs Allen" userId="S::aallen@sheldonschool.co.uk::42f146e7-fbc8-47e4-b5bf-baf397f0bee2" providerId="AD" clId="Web-{5F81BF1E-AD73-A1B0-F15A-D58C4B551A68}" dt="2021-01-20T13:09:15.641" v="56"/>
          <ac:spMkLst>
            <pc:docMk/>
            <pc:sldMk cId="975804725" sldId="382"/>
            <ac:spMk id="5" creationId="{38B4FCBB-8130-4D7D-A995-2D21785172A1}"/>
          </ac:spMkLst>
        </pc:spChg>
        <pc:spChg chg="add mod">
          <ac:chgData name="Mrs Allen" userId="S::aallen@sheldonschool.co.uk::42f146e7-fbc8-47e4-b5bf-baf397f0bee2" providerId="AD" clId="Web-{5F81BF1E-AD73-A1B0-F15A-D58C4B551A68}" dt="2021-01-20T13:12:02.281" v="95" actId="1076"/>
          <ac:spMkLst>
            <pc:docMk/>
            <pc:sldMk cId="975804725" sldId="382"/>
            <ac:spMk id="6" creationId="{0C094AFE-66AD-4823-B61D-3B9F6B7E6031}"/>
          </ac:spMkLst>
        </pc:spChg>
        <pc:picChg chg="del">
          <ac:chgData name="Mrs Allen" userId="S::aallen@sheldonschool.co.uk::42f146e7-fbc8-47e4-b5bf-baf397f0bee2" providerId="AD" clId="Web-{5F81BF1E-AD73-A1B0-F15A-D58C4B551A68}" dt="2021-01-20T13:07:49.594" v="34"/>
          <ac:picMkLst>
            <pc:docMk/>
            <pc:sldMk cId="975804725" sldId="382"/>
            <ac:picMk id="2" creationId="{37492D7D-26DF-42D2-840A-A30719587298}"/>
          </ac:picMkLst>
        </pc:picChg>
        <pc:picChg chg="add mod">
          <ac:chgData name="Mrs Allen" userId="S::aallen@sheldonschool.co.uk::42f146e7-fbc8-47e4-b5bf-baf397f0bee2" providerId="AD" clId="Web-{5F81BF1E-AD73-A1B0-F15A-D58C4B551A68}" dt="2021-01-20T13:32:23.004" v="102" actId="1076"/>
          <ac:picMkLst>
            <pc:docMk/>
            <pc:sldMk cId="975804725" sldId="382"/>
            <ac:picMk id="2" creationId="{96826872-E6A6-43CB-8312-1CB245495538}"/>
          </ac:picMkLst>
        </pc:picChg>
        <pc:picChg chg="add mod">
          <ac:chgData name="Mrs Allen" userId="S::aallen@sheldonschool.co.uk::42f146e7-fbc8-47e4-b5bf-baf397f0bee2" providerId="AD" clId="Web-{5F81BF1E-AD73-A1B0-F15A-D58C4B551A68}" dt="2021-01-20T13:32:26.144" v="103" actId="1076"/>
          <ac:picMkLst>
            <pc:docMk/>
            <pc:sldMk cId="975804725" sldId="382"/>
            <ac:picMk id="3" creationId="{6C84B676-22CF-4096-9096-B78558BEAFD9}"/>
          </ac:picMkLst>
        </pc:picChg>
        <pc:picChg chg="add mod">
          <ac:chgData name="Mrs Allen" userId="S::aallen@sheldonschool.co.uk::42f146e7-fbc8-47e4-b5bf-baf397f0bee2" providerId="AD" clId="Web-{5F81BF1E-AD73-A1B0-F15A-D58C4B551A68}" dt="2021-01-20T13:11:59.015" v="89" actId="1076"/>
          <ac:picMkLst>
            <pc:docMk/>
            <pc:sldMk cId="975804725" sldId="382"/>
            <ac:picMk id="7" creationId="{B44D1A90-E2FF-4AF6-9D66-9DEEB745CD99}"/>
          </ac:picMkLst>
        </pc:picChg>
        <pc:picChg chg="add del mod">
          <ac:chgData name="Mrs Allen" userId="S::aallen@sheldonschool.co.uk::42f146e7-fbc8-47e4-b5bf-baf397f0bee2" providerId="AD" clId="Web-{5F81BF1E-AD73-A1B0-F15A-D58C4B551A68}" dt="2021-01-20T13:11:08.203" v="84"/>
          <ac:picMkLst>
            <pc:docMk/>
            <pc:sldMk cId="975804725" sldId="382"/>
            <ac:picMk id="8" creationId="{0D82DCCE-BCA4-456C-A11E-D576E9A0755B}"/>
          </ac:picMkLst>
        </pc:picChg>
        <pc:picChg chg="del">
          <ac:chgData name="Mrs Allen" userId="S::aallen@sheldonschool.co.uk::42f146e7-fbc8-47e4-b5bf-baf397f0bee2" providerId="AD" clId="Web-{5F81BF1E-AD73-A1B0-F15A-D58C4B551A68}" dt="2021-01-20T13:07:07.626" v="1"/>
          <ac:picMkLst>
            <pc:docMk/>
            <pc:sldMk cId="975804725" sldId="382"/>
            <ac:picMk id="9" creationId="{23BF0FBE-2D1E-4320-81F0-7FE6A8CD65E6}"/>
          </ac:picMkLst>
        </pc:picChg>
        <pc:picChg chg="add del mod">
          <ac:chgData name="Mrs Allen" userId="S::aallen@sheldonschool.co.uk::42f146e7-fbc8-47e4-b5bf-baf397f0bee2" providerId="AD" clId="Web-{5F81BF1E-AD73-A1B0-F15A-D58C4B551A68}" dt="2021-01-20T13:11:05.828" v="83"/>
          <ac:picMkLst>
            <pc:docMk/>
            <pc:sldMk cId="975804725" sldId="382"/>
            <ac:picMk id="10" creationId="{F7740FAA-9290-411F-B49B-099D9EADDD49}"/>
          </ac:picMkLst>
        </pc:picChg>
        <pc:picChg chg="add mod">
          <ac:chgData name="Mrs Allen" userId="S::aallen@sheldonschool.co.uk::42f146e7-fbc8-47e4-b5bf-baf397f0bee2" providerId="AD" clId="Web-{5F81BF1E-AD73-A1B0-F15A-D58C4B551A68}" dt="2021-01-20T13:11:59.078" v="90" actId="1076"/>
          <ac:picMkLst>
            <pc:docMk/>
            <pc:sldMk cId="975804725" sldId="382"/>
            <ac:picMk id="11" creationId="{DD804286-E793-44E0-83CA-56182D7E5279}"/>
          </ac:picMkLst>
        </pc:picChg>
        <pc:picChg chg="add mod">
          <ac:chgData name="Mrs Allen" userId="S::aallen@sheldonschool.co.uk::42f146e7-fbc8-47e4-b5bf-baf397f0bee2" providerId="AD" clId="Web-{5F81BF1E-AD73-A1B0-F15A-D58C4B551A68}" dt="2021-01-20T13:12:23.203" v="98" actId="14100"/>
          <ac:picMkLst>
            <pc:docMk/>
            <pc:sldMk cId="975804725" sldId="382"/>
            <ac:picMk id="13" creationId="{860F6D96-9B60-406E-A40A-783D8DFC70F3}"/>
          </ac:picMkLst>
        </pc:picChg>
        <pc:picChg chg="add mod">
          <ac:chgData name="Mrs Allen" userId="S::aallen@sheldonschool.co.uk::42f146e7-fbc8-47e4-b5bf-baf397f0bee2" providerId="AD" clId="Web-{5F81BF1E-AD73-A1B0-F15A-D58C4B551A68}" dt="2021-01-20T13:12:18.109" v="97" actId="14100"/>
          <ac:picMkLst>
            <pc:docMk/>
            <pc:sldMk cId="975804725" sldId="382"/>
            <ac:picMk id="15" creationId="{AB596C09-DCF2-4B30-B35F-4B073B0462A4}"/>
          </ac:picMkLst>
        </pc:picChg>
        <pc:picChg chg="del">
          <ac:chgData name="Mrs Allen" userId="S::aallen@sheldonschool.co.uk::42f146e7-fbc8-47e4-b5bf-baf397f0bee2" providerId="AD" clId="Web-{5F81BF1E-AD73-A1B0-F15A-D58C4B551A68}" dt="2021-01-20T13:07:08.688" v="2"/>
          <ac:picMkLst>
            <pc:docMk/>
            <pc:sldMk cId="975804725" sldId="382"/>
            <ac:picMk id="17" creationId="{8D7446F1-8EFF-44CE-8D6F-DB6D96FCBC50}"/>
          </ac:picMkLst>
        </pc:picChg>
        <pc:picChg chg="add mod">
          <ac:chgData name="Mrs Allen" userId="S::aallen@sheldonschool.co.uk::42f146e7-fbc8-47e4-b5bf-baf397f0bee2" providerId="AD" clId="Web-{5F81BF1E-AD73-A1B0-F15A-D58C4B551A68}" dt="2021-01-20T13:11:59.124" v="91" actId="1076"/>
          <ac:picMkLst>
            <pc:docMk/>
            <pc:sldMk cId="975804725" sldId="382"/>
            <ac:picMk id="19" creationId="{30C1BB90-061B-4B70-8316-7B3A5E589A52}"/>
          </ac:picMkLst>
        </pc:picChg>
        <pc:picChg chg="add mod modCrop">
          <ac:chgData name="Mrs Allen" userId="S::aallen@sheldonschool.co.uk::42f146e7-fbc8-47e4-b5bf-baf397f0bee2" providerId="AD" clId="Web-{5F81BF1E-AD73-A1B0-F15A-D58C4B551A68}" dt="2021-01-20T13:11:59.187" v="92" actId="1076"/>
          <ac:picMkLst>
            <pc:docMk/>
            <pc:sldMk cId="975804725" sldId="382"/>
            <ac:picMk id="21" creationId="{7F118571-DD81-4629-BEC7-27472F59FD4F}"/>
          </ac:picMkLst>
        </pc:picChg>
        <pc:picChg chg="mod">
          <ac:chgData name="Mrs Allen" userId="S::aallen@sheldonschool.co.uk::42f146e7-fbc8-47e4-b5bf-baf397f0bee2" providerId="AD" clId="Web-{5F81BF1E-AD73-A1B0-F15A-D58C4B551A68}" dt="2021-01-20T13:11:41.234" v="88" actId="1076"/>
          <ac:picMkLst>
            <pc:docMk/>
            <pc:sldMk cId="975804725" sldId="382"/>
            <ac:picMk id="2050" creationId="{00000000-0000-0000-0000-000000000000}"/>
          </ac:picMkLst>
        </pc:picChg>
      </pc:sldChg>
      <pc:sldChg chg="add del">
        <pc:chgData name="Mrs Allen" userId="S::aallen@sheldonschool.co.uk::42f146e7-fbc8-47e4-b5bf-baf397f0bee2" providerId="AD" clId="Web-{5F81BF1E-AD73-A1B0-F15A-D58C4B551A68}" dt="2021-01-20T13:08:37.922" v="46"/>
        <pc:sldMkLst>
          <pc:docMk/>
          <pc:sldMk cId="2747862682" sldId="383"/>
        </pc:sldMkLst>
      </pc:sldChg>
      <pc:sldChg chg="add del">
        <pc:chgData name="Mrs Allen" userId="S::aallen@sheldonschool.co.uk::42f146e7-fbc8-47e4-b5bf-baf397f0bee2" providerId="AD" clId="Web-{5F81BF1E-AD73-A1B0-F15A-D58C4B551A68}" dt="2021-01-20T13:08:36.516" v="45"/>
        <pc:sldMkLst>
          <pc:docMk/>
          <pc:sldMk cId="4159072028" sldId="384"/>
        </pc:sldMkLst>
      </pc:sldChg>
    </pc:docChg>
  </pc:docChgLst>
  <pc:docChgLst>
    <pc:chgData name="Mrs Allen" userId="S::aallen@sheldonschool.co.uk::42f146e7-fbc8-47e4-b5bf-baf397f0bee2" providerId="AD" clId="Web-{AA049535-1F7F-CB94-47C8-D3EED78269AA}"/>
    <pc:docChg chg="addSld delSld modSld">
      <pc:chgData name="Mrs Allen" userId="S::aallen@sheldonschool.co.uk::42f146e7-fbc8-47e4-b5bf-baf397f0bee2" providerId="AD" clId="Web-{AA049535-1F7F-CB94-47C8-D3EED78269AA}" dt="2021-01-19T21:11:47.402" v="233" actId="20577"/>
      <pc:docMkLst>
        <pc:docMk/>
      </pc:docMkLst>
      <pc:sldChg chg="addSp delSp modSp delAnim">
        <pc:chgData name="Mrs Allen" userId="S::aallen@sheldonschool.co.uk::42f146e7-fbc8-47e4-b5bf-baf397f0bee2" providerId="AD" clId="Web-{AA049535-1F7F-CB94-47C8-D3EED78269AA}" dt="2021-01-19T20:47:41.623" v="65" actId="14100"/>
        <pc:sldMkLst>
          <pc:docMk/>
          <pc:sldMk cId="354387813" sldId="355"/>
        </pc:sldMkLst>
        <pc:spChg chg="add del mod">
          <ac:chgData name="Mrs Allen" userId="S::aallen@sheldonschool.co.uk::42f146e7-fbc8-47e4-b5bf-baf397f0bee2" providerId="AD" clId="Web-{AA049535-1F7F-CB94-47C8-D3EED78269AA}" dt="2021-01-19T20:47:22.403" v="61"/>
          <ac:spMkLst>
            <pc:docMk/>
            <pc:sldMk cId="354387813" sldId="355"/>
            <ac:spMk id="10" creationId="{75913366-2398-4C97-981D-A8792557EC09}"/>
          </ac:spMkLst>
        </pc:spChg>
        <pc:picChg chg="add mod">
          <ac:chgData name="Mrs Allen" userId="S::aallen@sheldonschool.co.uk::42f146e7-fbc8-47e4-b5bf-baf397f0bee2" providerId="AD" clId="Web-{AA049535-1F7F-CB94-47C8-D3EED78269AA}" dt="2021-01-19T20:47:30.232" v="63" actId="14100"/>
          <ac:picMkLst>
            <pc:docMk/>
            <pc:sldMk cId="354387813" sldId="355"/>
            <ac:picMk id="2" creationId="{639B7F13-25EC-4FD2-99F3-0CC8896BD289}"/>
          </ac:picMkLst>
        </pc:picChg>
        <pc:picChg chg="add mod">
          <ac:chgData name="Mrs Allen" userId="S::aallen@sheldonschool.co.uk::42f146e7-fbc8-47e4-b5bf-baf397f0bee2" providerId="AD" clId="Web-{AA049535-1F7F-CB94-47C8-D3EED78269AA}" dt="2021-01-19T20:47:41.623" v="65" actId="14100"/>
          <ac:picMkLst>
            <pc:docMk/>
            <pc:sldMk cId="354387813" sldId="355"/>
            <ac:picMk id="3" creationId="{30D35097-13CD-4530-AE41-82CC0460D857}"/>
          </ac:picMkLst>
        </pc:picChg>
        <pc:picChg chg="del mod">
          <ac:chgData name="Mrs Allen" userId="S::aallen@sheldonschool.co.uk::42f146e7-fbc8-47e4-b5bf-baf397f0bee2" providerId="AD" clId="Web-{AA049535-1F7F-CB94-47C8-D3EED78269AA}" dt="2021-01-19T20:46:35.246" v="50"/>
          <ac:picMkLst>
            <pc:docMk/>
            <pc:sldMk cId="354387813" sldId="355"/>
            <ac:picMk id="5" creationId="{AB30B2AD-F39A-47F3-B677-D480084833FA}"/>
          </ac:picMkLst>
        </pc:picChg>
        <pc:picChg chg="mod">
          <ac:chgData name="Mrs Allen" userId="S::aallen@sheldonschool.co.uk::42f146e7-fbc8-47e4-b5bf-baf397f0bee2" providerId="AD" clId="Web-{AA049535-1F7F-CB94-47C8-D3EED78269AA}" dt="2021-01-19T20:47:16.622" v="60" actId="1076"/>
          <ac:picMkLst>
            <pc:docMk/>
            <pc:sldMk cId="354387813" sldId="355"/>
            <ac:picMk id="7" creationId="{EBE8CBAC-8905-4B81-AACE-2239F8284ECD}"/>
          </ac:picMkLst>
        </pc:picChg>
        <pc:picChg chg="del mod">
          <ac:chgData name="Mrs Allen" userId="S::aallen@sheldonschool.co.uk::42f146e7-fbc8-47e4-b5bf-baf397f0bee2" providerId="AD" clId="Web-{AA049535-1F7F-CB94-47C8-D3EED78269AA}" dt="2021-01-19T20:42:51.399" v="42"/>
          <ac:picMkLst>
            <pc:docMk/>
            <pc:sldMk cId="354387813" sldId="355"/>
            <ac:picMk id="8" creationId="{EB0F5B44-074A-4909-96F2-5D66CEEF30FD}"/>
          </ac:picMkLst>
        </pc:picChg>
        <pc:picChg chg="del mod">
          <ac:chgData name="Mrs Allen" userId="S::aallen@sheldonschool.co.uk::42f146e7-fbc8-47e4-b5bf-baf397f0bee2" providerId="AD" clId="Web-{AA049535-1F7F-CB94-47C8-D3EED78269AA}" dt="2021-01-19T20:47:05.575" v="59"/>
          <ac:picMkLst>
            <pc:docMk/>
            <pc:sldMk cId="354387813" sldId="355"/>
            <ac:picMk id="9" creationId="{BC9410CD-4102-4A24-87C5-34237EF8D52B}"/>
          </ac:picMkLst>
        </pc:picChg>
      </pc:sldChg>
      <pc:sldChg chg="delSp modSp">
        <pc:chgData name="Mrs Allen" userId="S::aallen@sheldonschool.co.uk::42f146e7-fbc8-47e4-b5bf-baf397f0bee2" providerId="AD" clId="Web-{AA049535-1F7F-CB94-47C8-D3EED78269AA}" dt="2021-01-19T20:48:27.717" v="74" actId="1076"/>
        <pc:sldMkLst>
          <pc:docMk/>
          <pc:sldMk cId="3994157476" sldId="358"/>
        </pc:sldMkLst>
        <pc:picChg chg="mod">
          <ac:chgData name="Mrs Allen" userId="S::aallen@sheldonschool.co.uk::42f146e7-fbc8-47e4-b5bf-baf397f0bee2" providerId="AD" clId="Web-{AA049535-1F7F-CB94-47C8-D3EED78269AA}" dt="2021-01-19T20:48:27.717" v="74" actId="1076"/>
          <ac:picMkLst>
            <pc:docMk/>
            <pc:sldMk cId="3994157476" sldId="358"/>
            <ac:picMk id="9" creationId="{23BF0FBE-2D1E-4320-81F0-7FE6A8CD65E6}"/>
          </ac:picMkLst>
        </pc:picChg>
        <pc:picChg chg="del">
          <ac:chgData name="Mrs Allen" userId="S::aallen@sheldonschool.co.uk::42f146e7-fbc8-47e4-b5bf-baf397f0bee2" providerId="AD" clId="Web-{AA049535-1F7F-CB94-47C8-D3EED78269AA}" dt="2021-01-19T20:48:24.436" v="73"/>
          <ac:picMkLst>
            <pc:docMk/>
            <pc:sldMk cId="3994157476" sldId="358"/>
            <ac:picMk id="11" creationId="{D92AFF54-B00C-42CC-AFBC-0417CDB41DBD}"/>
          </ac:picMkLst>
        </pc:picChg>
        <pc:picChg chg="del">
          <ac:chgData name="Mrs Allen" userId="S::aallen@sheldonschool.co.uk::42f146e7-fbc8-47e4-b5bf-baf397f0bee2" providerId="AD" clId="Web-{AA049535-1F7F-CB94-47C8-D3EED78269AA}" dt="2021-01-19T20:48:15.092" v="69"/>
          <ac:picMkLst>
            <pc:docMk/>
            <pc:sldMk cId="3994157476" sldId="358"/>
            <ac:picMk id="12" creationId="{53F73E46-1FAF-44C1-B42E-5BF128A4291C}"/>
          </ac:picMkLst>
        </pc:picChg>
        <pc:picChg chg="del">
          <ac:chgData name="Mrs Allen" userId="S::aallen@sheldonschool.co.uk::42f146e7-fbc8-47e4-b5bf-baf397f0bee2" providerId="AD" clId="Web-{AA049535-1F7F-CB94-47C8-D3EED78269AA}" dt="2021-01-19T20:48:16.436" v="70"/>
          <ac:picMkLst>
            <pc:docMk/>
            <pc:sldMk cId="3994157476" sldId="358"/>
            <ac:picMk id="15" creationId="{A00C8973-D70F-46A5-80C6-6D8D5CCE3A3D}"/>
          </ac:picMkLst>
        </pc:picChg>
        <pc:picChg chg="del">
          <ac:chgData name="Mrs Allen" userId="S::aallen@sheldonschool.co.uk::42f146e7-fbc8-47e4-b5bf-baf397f0bee2" providerId="AD" clId="Web-{AA049535-1F7F-CB94-47C8-D3EED78269AA}" dt="2021-01-19T20:48:08.967" v="68"/>
          <ac:picMkLst>
            <pc:docMk/>
            <pc:sldMk cId="3994157476" sldId="358"/>
            <ac:picMk id="16" creationId="{07892507-92C7-4EF0-B651-03F68373D424}"/>
          </ac:picMkLst>
        </pc:picChg>
        <pc:picChg chg="mod">
          <ac:chgData name="Mrs Allen" userId="S::aallen@sheldonschool.co.uk::42f146e7-fbc8-47e4-b5bf-baf397f0bee2" providerId="AD" clId="Web-{AA049535-1F7F-CB94-47C8-D3EED78269AA}" dt="2021-01-19T20:48:23.154" v="72" actId="14100"/>
          <ac:picMkLst>
            <pc:docMk/>
            <pc:sldMk cId="3994157476" sldId="358"/>
            <ac:picMk id="17" creationId="{8D7446F1-8EFF-44CE-8D6F-DB6D96FCBC50}"/>
          </ac:picMkLst>
        </pc:picChg>
      </pc:sldChg>
      <pc:sldChg chg="delSp modSp">
        <pc:chgData name="Mrs Allen" userId="S::aallen@sheldonschool.co.uk::42f146e7-fbc8-47e4-b5bf-baf397f0bee2" providerId="AD" clId="Web-{AA049535-1F7F-CB94-47C8-D3EED78269AA}" dt="2021-01-19T20:41:45.179" v="35" actId="1076"/>
        <pc:sldMkLst>
          <pc:docMk/>
          <pc:sldMk cId="4037739385" sldId="359"/>
        </pc:sldMkLst>
        <pc:picChg chg="mod">
          <ac:chgData name="Mrs Allen" userId="S::aallen@sheldonschool.co.uk::42f146e7-fbc8-47e4-b5bf-baf397f0bee2" providerId="AD" clId="Web-{AA049535-1F7F-CB94-47C8-D3EED78269AA}" dt="2021-01-19T20:41:45.179" v="35" actId="1076"/>
          <ac:picMkLst>
            <pc:docMk/>
            <pc:sldMk cId="4037739385" sldId="359"/>
            <ac:picMk id="5" creationId="{2C935181-780D-4BED-988F-7D72D9170BCB}"/>
          </ac:picMkLst>
        </pc:picChg>
        <pc:picChg chg="mod">
          <ac:chgData name="Mrs Allen" userId="S::aallen@sheldonschool.co.uk::42f146e7-fbc8-47e4-b5bf-baf397f0bee2" providerId="AD" clId="Web-{AA049535-1F7F-CB94-47C8-D3EED78269AA}" dt="2021-01-19T20:41:09.288" v="25" actId="1076"/>
          <ac:picMkLst>
            <pc:docMk/>
            <pc:sldMk cId="4037739385" sldId="359"/>
            <ac:picMk id="6" creationId="{D9CFBF78-5F76-4351-8DA3-0D27ABE8CC95}"/>
          </ac:picMkLst>
        </pc:picChg>
        <pc:picChg chg="mod">
          <ac:chgData name="Mrs Allen" userId="S::aallen@sheldonschool.co.uk::42f146e7-fbc8-47e4-b5bf-baf397f0bee2" providerId="AD" clId="Web-{AA049535-1F7F-CB94-47C8-D3EED78269AA}" dt="2021-01-19T20:41:23.413" v="29" actId="1076"/>
          <ac:picMkLst>
            <pc:docMk/>
            <pc:sldMk cId="4037739385" sldId="359"/>
            <ac:picMk id="15" creationId="{119B971E-75DA-4722-8F96-1BD6A8759590}"/>
          </ac:picMkLst>
        </pc:picChg>
        <pc:picChg chg="mod">
          <ac:chgData name="Mrs Allen" userId="S::aallen@sheldonschool.co.uk::42f146e7-fbc8-47e4-b5bf-baf397f0bee2" providerId="AD" clId="Web-{AA049535-1F7F-CB94-47C8-D3EED78269AA}" dt="2021-01-19T20:41:34.945" v="32" actId="14100"/>
          <ac:picMkLst>
            <pc:docMk/>
            <pc:sldMk cId="4037739385" sldId="359"/>
            <ac:picMk id="16" creationId="{68E2546E-A5B3-49D9-8655-C64D22700B6B}"/>
          </ac:picMkLst>
        </pc:picChg>
        <pc:picChg chg="del mod">
          <ac:chgData name="Mrs Allen" userId="S::aallen@sheldonschool.co.uk::42f146e7-fbc8-47e4-b5bf-baf397f0bee2" providerId="AD" clId="Web-{AA049535-1F7F-CB94-47C8-D3EED78269AA}" dt="2021-01-19T20:41:20.069" v="28"/>
          <ac:picMkLst>
            <pc:docMk/>
            <pc:sldMk cId="4037739385" sldId="359"/>
            <ac:picMk id="17" creationId="{9417F73F-711D-48AE-9384-C4030F931E40}"/>
          </ac:picMkLst>
        </pc:picChg>
      </pc:sldChg>
      <pc:sldChg chg="addSp delSp modSp addAnim delAnim">
        <pc:chgData name="Mrs Allen" userId="S::aallen@sheldonschool.co.uk::42f146e7-fbc8-47e4-b5bf-baf397f0bee2" providerId="AD" clId="Web-{AA049535-1F7F-CB94-47C8-D3EED78269AA}" dt="2021-01-19T21:11:47.402" v="233" actId="20577"/>
        <pc:sldMkLst>
          <pc:docMk/>
          <pc:sldMk cId="3763374343" sldId="363"/>
        </pc:sldMkLst>
        <pc:spChg chg="add del mod">
          <ac:chgData name="Mrs Allen" userId="S::aallen@sheldonschool.co.uk::42f146e7-fbc8-47e4-b5bf-baf397f0bee2" providerId="AD" clId="Web-{AA049535-1F7F-CB94-47C8-D3EED78269AA}" dt="2021-01-19T21:03:42.394" v="165"/>
          <ac:spMkLst>
            <pc:docMk/>
            <pc:sldMk cId="3763374343" sldId="363"/>
            <ac:spMk id="2" creationId="{0F6C76D9-3C9C-41A2-9073-4C8D3F8C305D}"/>
          </ac:spMkLst>
        </pc:spChg>
        <pc:spChg chg="add del mod">
          <ac:chgData name="Mrs Allen" userId="S::aallen@sheldonschool.co.uk::42f146e7-fbc8-47e4-b5bf-baf397f0bee2" providerId="AD" clId="Web-{AA049535-1F7F-CB94-47C8-D3EED78269AA}" dt="2021-01-19T21:04:30.551" v="175"/>
          <ac:spMkLst>
            <pc:docMk/>
            <pc:sldMk cId="3763374343" sldId="363"/>
            <ac:spMk id="3" creationId="{F5652F27-FF5A-450C-8152-B2D4EB0F36CA}"/>
          </ac:spMkLst>
        </pc:spChg>
        <pc:spChg chg="mod">
          <ac:chgData name="Mrs Allen" userId="S::aallen@sheldonschool.co.uk::42f146e7-fbc8-47e4-b5bf-baf397f0bee2" providerId="AD" clId="Web-{AA049535-1F7F-CB94-47C8-D3EED78269AA}" dt="2021-01-19T21:01:22.261" v="120"/>
          <ac:spMkLst>
            <pc:docMk/>
            <pc:sldMk cId="3763374343" sldId="363"/>
            <ac:spMk id="4" creationId="{00000000-0000-0000-0000-000000000000}"/>
          </ac:spMkLst>
        </pc:spChg>
        <pc:spChg chg="add del mod">
          <ac:chgData name="Mrs Allen" userId="S::aallen@sheldonschool.co.uk::42f146e7-fbc8-47e4-b5bf-baf397f0bee2" providerId="AD" clId="Web-{AA049535-1F7F-CB94-47C8-D3EED78269AA}" dt="2021-01-19T21:05:42.942" v="192"/>
          <ac:spMkLst>
            <pc:docMk/>
            <pc:sldMk cId="3763374343" sldId="363"/>
            <ac:spMk id="5" creationId="{DD7F8C40-6B44-4963-8BB2-7948FDE0F318}"/>
          </ac:spMkLst>
        </pc:spChg>
        <pc:spChg chg="add del mod">
          <ac:chgData name="Mrs Allen" userId="S::aallen@sheldonschool.co.uk::42f146e7-fbc8-47e4-b5bf-baf397f0bee2" providerId="AD" clId="Web-{AA049535-1F7F-CB94-47C8-D3EED78269AA}" dt="2021-01-19T21:07:49.320" v="223"/>
          <ac:spMkLst>
            <pc:docMk/>
            <pc:sldMk cId="3763374343" sldId="363"/>
            <ac:spMk id="6" creationId="{E0209911-9590-47A7-B42A-2AD6DC0AF3A1}"/>
          </ac:spMkLst>
        </pc:spChg>
        <pc:spChg chg="mod">
          <ac:chgData name="Mrs Allen" userId="S::aallen@sheldonschool.co.uk::42f146e7-fbc8-47e4-b5bf-baf397f0bee2" providerId="AD" clId="Web-{AA049535-1F7F-CB94-47C8-D3EED78269AA}" dt="2021-01-19T21:07:38.398" v="219" actId="20577"/>
          <ac:spMkLst>
            <pc:docMk/>
            <pc:sldMk cId="3763374343" sldId="363"/>
            <ac:spMk id="7" creationId="{55B3BE21-0CBA-4849-B6DB-F413737C3605}"/>
          </ac:spMkLst>
        </pc:spChg>
        <pc:spChg chg="mod">
          <ac:chgData name="Mrs Allen" userId="S::aallen@sheldonschool.co.uk::42f146e7-fbc8-47e4-b5bf-baf397f0bee2" providerId="AD" clId="Web-{AA049535-1F7F-CB94-47C8-D3EED78269AA}" dt="2021-01-19T21:04:53.176" v="180" actId="20577"/>
          <ac:spMkLst>
            <pc:docMk/>
            <pc:sldMk cId="3763374343" sldId="363"/>
            <ac:spMk id="8" creationId="{EF9ABCB8-9092-492C-B8DB-BD68EF6F3E22}"/>
          </ac:spMkLst>
        </pc:spChg>
        <pc:spChg chg="mod">
          <ac:chgData name="Mrs Allen" userId="S::aallen@sheldonschool.co.uk::42f146e7-fbc8-47e4-b5bf-baf397f0bee2" providerId="AD" clId="Web-{AA049535-1F7F-CB94-47C8-D3EED78269AA}" dt="2021-01-19T21:04:41.910" v="178" actId="20577"/>
          <ac:spMkLst>
            <pc:docMk/>
            <pc:sldMk cId="3763374343" sldId="363"/>
            <ac:spMk id="9" creationId="{0AC5119C-AC0B-4C44-AAF8-208A355A4881}"/>
          </ac:spMkLst>
        </pc:spChg>
        <pc:spChg chg="mod">
          <ac:chgData name="Mrs Allen" userId="S::aallen@sheldonschool.co.uk::42f146e7-fbc8-47e4-b5bf-baf397f0bee2" providerId="AD" clId="Web-{AA049535-1F7F-CB94-47C8-D3EED78269AA}" dt="2021-01-19T21:07:00.303" v="214" actId="20577"/>
          <ac:spMkLst>
            <pc:docMk/>
            <pc:sldMk cId="3763374343" sldId="363"/>
            <ac:spMk id="10" creationId="{94ABEE8A-6DBF-4ECC-A52E-AD1E4DFE7A7F}"/>
          </ac:spMkLst>
        </pc:spChg>
        <pc:spChg chg="mod">
          <ac:chgData name="Mrs Allen" userId="S::aallen@sheldonschool.co.uk::42f146e7-fbc8-47e4-b5bf-baf397f0bee2" providerId="AD" clId="Web-{AA049535-1F7F-CB94-47C8-D3EED78269AA}" dt="2021-01-19T21:03:46.816" v="166" actId="20577"/>
          <ac:spMkLst>
            <pc:docMk/>
            <pc:sldMk cId="3763374343" sldId="363"/>
            <ac:spMk id="11" creationId="{6B6826F3-6FFE-4097-8767-96FE7C45BD6E}"/>
          </ac:spMkLst>
        </pc:spChg>
        <pc:spChg chg="mod">
          <ac:chgData name="Mrs Allen" userId="S::aallen@sheldonschool.co.uk::42f146e7-fbc8-47e4-b5bf-baf397f0bee2" providerId="AD" clId="Web-{AA049535-1F7F-CB94-47C8-D3EED78269AA}" dt="2021-01-19T21:11:07.979" v="230" actId="20577"/>
          <ac:spMkLst>
            <pc:docMk/>
            <pc:sldMk cId="3763374343" sldId="363"/>
            <ac:spMk id="12" creationId="{1C9A6DFD-19C3-487F-8963-92E398E9AAD0}"/>
          </ac:spMkLst>
        </pc:spChg>
        <pc:spChg chg="mod">
          <ac:chgData name="Mrs Allen" userId="S::aallen@sheldonschool.co.uk::42f146e7-fbc8-47e4-b5bf-baf397f0bee2" providerId="AD" clId="Web-{AA049535-1F7F-CB94-47C8-D3EED78269AA}" dt="2021-01-19T21:03:29.815" v="162" actId="20577"/>
          <ac:spMkLst>
            <pc:docMk/>
            <pc:sldMk cId="3763374343" sldId="363"/>
            <ac:spMk id="13" creationId="{9B850B89-2D33-4478-80B4-B9F00D15D81F}"/>
          </ac:spMkLst>
        </pc:spChg>
        <pc:spChg chg="mod">
          <ac:chgData name="Mrs Allen" userId="S::aallen@sheldonschool.co.uk::42f146e7-fbc8-47e4-b5bf-baf397f0bee2" providerId="AD" clId="Web-{AA049535-1F7F-CB94-47C8-D3EED78269AA}" dt="2021-01-19T21:11:47.402" v="233" actId="20577"/>
          <ac:spMkLst>
            <pc:docMk/>
            <pc:sldMk cId="3763374343" sldId="363"/>
            <ac:spMk id="14" creationId="{DF95961D-B396-4E68-8A99-DE16EB6CE52D}"/>
          </ac:spMkLst>
        </pc:spChg>
      </pc:sldChg>
      <pc:sldChg chg="modSp">
        <pc:chgData name="Mrs Allen" userId="S::aallen@sheldonschool.co.uk::42f146e7-fbc8-47e4-b5bf-baf397f0bee2" providerId="AD" clId="Web-{AA049535-1F7F-CB94-47C8-D3EED78269AA}" dt="2021-01-19T20:41:02.803" v="24" actId="1076"/>
        <pc:sldMkLst>
          <pc:docMk/>
          <pc:sldMk cId="4040249196" sldId="366"/>
        </pc:sldMkLst>
        <pc:picChg chg="mod modCrop">
          <ac:chgData name="Mrs Allen" userId="S::aallen@sheldonschool.co.uk::42f146e7-fbc8-47e4-b5bf-baf397f0bee2" providerId="AD" clId="Web-{AA049535-1F7F-CB94-47C8-D3EED78269AA}" dt="2021-01-19T20:40:31.068" v="16" actId="1076"/>
          <ac:picMkLst>
            <pc:docMk/>
            <pc:sldMk cId="4040249196" sldId="366"/>
            <ac:picMk id="6" creationId="{7F90DBF0-E0D3-4359-B2AE-B1737B95641C}"/>
          </ac:picMkLst>
        </pc:picChg>
        <pc:picChg chg="mod">
          <ac:chgData name="Mrs Allen" userId="S::aallen@sheldonschool.co.uk::42f146e7-fbc8-47e4-b5bf-baf397f0bee2" providerId="AD" clId="Web-{AA049535-1F7F-CB94-47C8-D3EED78269AA}" dt="2021-01-19T20:41:00.710" v="23" actId="1076"/>
          <ac:picMkLst>
            <pc:docMk/>
            <pc:sldMk cId="4040249196" sldId="366"/>
            <ac:picMk id="10" creationId="{40818FD5-8A1E-4B53-8BB8-6CD75982092D}"/>
          </ac:picMkLst>
        </pc:picChg>
        <pc:picChg chg="mod">
          <ac:chgData name="Mrs Allen" userId="S::aallen@sheldonschool.co.uk::42f146e7-fbc8-47e4-b5bf-baf397f0bee2" providerId="AD" clId="Web-{AA049535-1F7F-CB94-47C8-D3EED78269AA}" dt="2021-01-19T20:41:02.803" v="24" actId="1076"/>
          <ac:picMkLst>
            <pc:docMk/>
            <pc:sldMk cId="4040249196" sldId="366"/>
            <ac:picMk id="11" creationId="{13DCAC48-4091-4117-A91F-280BF5984A86}"/>
          </ac:picMkLst>
        </pc:picChg>
        <pc:picChg chg="mod">
          <ac:chgData name="Mrs Allen" userId="S::aallen@sheldonschool.co.uk::42f146e7-fbc8-47e4-b5bf-baf397f0bee2" providerId="AD" clId="Web-{AA049535-1F7F-CB94-47C8-D3EED78269AA}" dt="2021-01-19T20:40:27.272" v="15" actId="1076"/>
          <ac:picMkLst>
            <pc:docMk/>
            <pc:sldMk cId="4040249196" sldId="366"/>
            <ac:picMk id="13" creationId="{89E48E19-3773-49C3-BD0A-54F6F35CA14F}"/>
          </ac:picMkLst>
        </pc:picChg>
      </pc:sldChg>
      <pc:sldChg chg="add del">
        <pc:chgData name="Mrs Allen" userId="S::aallen@sheldonschool.co.uk::42f146e7-fbc8-47e4-b5bf-baf397f0bee2" providerId="AD" clId="Web-{AA049535-1F7F-CB94-47C8-D3EED78269AA}" dt="2021-01-19T20:54:59.942" v="95"/>
        <pc:sldMkLst>
          <pc:docMk/>
          <pc:sldMk cId="2973383480" sldId="370"/>
        </pc:sldMkLst>
      </pc:sldChg>
      <pc:sldChg chg="del">
        <pc:chgData name="Mrs Allen" userId="S::aallen@sheldonschool.co.uk::42f146e7-fbc8-47e4-b5bf-baf397f0bee2" providerId="AD" clId="Web-{AA049535-1F7F-CB94-47C8-D3EED78269AA}" dt="2021-01-19T20:49:44.609" v="86"/>
        <pc:sldMkLst>
          <pc:docMk/>
          <pc:sldMk cId="227581592" sldId="371"/>
        </pc:sldMkLst>
      </pc:sldChg>
      <pc:sldChg chg="del">
        <pc:chgData name="Mrs Allen" userId="S::aallen@sheldonschool.co.uk::42f146e7-fbc8-47e4-b5bf-baf397f0bee2" providerId="AD" clId="Web-{AA049535-1F7F-CB94-47C8-D3EED78269AA}" dt="2021-01-19T20:49:40.781" v="85"/>
        <pc:sldMkLst>
          <pc:docMk/>
          <pc:sldMk cId="109127858" sldId="373"/>
        </pc:sldMkLst>
      </pc:sldChg>
      <pc:sldChg chg="addSp delSp modSp delAnim">
        <pc:chgData name="Mrs Allen" userId="S::aallen@sheldonschool.co.uk::42f146e7-fbc8-47e4-b5bf-baf397f0bee2" providerId="AD" clId="Web-{AA049535-1F7F-CB94-47C8-D3EED78269AA}" dt="2021-01-19T20:49:22.687" v="84" actId="1076"/>
        <pc:sldMkLst>
          <pc:docMk/>
          <pc:sldMk cId="3559671462" sldId="376"/>
        </pc:sldMkLst>
        <pc:picChg chg="add mod">
          <ac:chgData name="Mrs Allen" userId="S::aallen@sheldonschool.co.uk::42f146e7-fbc8-47e4-b5bf-baf397f0bee2" providerId="AD" clId="Web-{AA049535-1F7F-CB94-47C8-D3EED78269AA}" dt="2021-01-19T20:49:22.687" v="84" actId="1076"/>
          <ac:picMkLst>
            <pc:docMk/>
            <pc:sldMk cId="3559671462" sldId="376"/>
            <ac:picMk id="2" creationId="{785012F1-14C8-463F-BA09-23972D66274F}"/>
          </ac:picMkLst>
        </pc:picChg>
        <pc:picChg chg="del">
          <ac:chgData name="Mrs Allen" userId="S::aallen@sheldonschool.co.uk::42f146e7-fbc8-47e4-b5bf-baf397f0bee2" providerId="AD" clId="Web-{AA049535-1F7F-CB94-47C8-D3EED78269AA}" dt="2021-01-19T20:48:46.795" v="77"/>
          <ac:picMkLst>
            <pc:docMk/>
            <pc:sldMk cId="3559671462" sldId="376"/>
            <ac:picMk id="5" creationId="{45A41EE2-F182-4042-9571-AC0D4B4D1AC3}"/>
          </ac:picMkLst>
        </pc:picChg>
        <pc:picChg chg="del">
          <ac:chgData name="Mrs Allen" userId="S::aallen@sheldonschool.co.uk::42f146e7-fbc8-47e4-b5bf-baf397f0bee2" providerId="AD" clId="Web-{AA049535-1F7F-CB94-47C8-D3EED78269AA}" dt="2021-01-19T20:48:50.514" v="80"/>
          <ac:picMkLst>
            <pc:docMk/>
            <pc:sldMk cId="3559671462" sldId="376"/>
            <ac:picMk id="7" creationId="{B1601E40-3AA8-42D3-AF41-6E230E7432DD}"/>
          </ac:picMkLst>
        </pc:picChg>
        <pc:picChg chg="del">
          <ac:chgData name="Mrs Allen" userId="S::aallen@sheldonschool.co.uk::42f146e7-fbc8-47e4-b5bf-baf397f0bee2" providerId="AD" clId="Web-{AA049535-1F7F-CB94-47C8-D3EED78269AA}" dt="2021-01-19T20:48:49.217" v="79"/>
          <ac:picMkLst>
            <pc:docMk/>
            <pc:sldMk cId="3559671462" sldId="376"/>
            <ac:picMk id="8" creationId="{DA726981-D723-41C0-840A-FD6079C3ED11}"/>
          </ac:picMkLst>
        </pc:picChg>
        <pc:picChg chg="del">
          <ac:chgData name="Mrs Allen" userId="S::aallen@sheldonschool.co.uk::42f146e7-fbc8-47e4-b5bf-baf397f0bee2" providerId="AD" clId="Web-{AA049535-1F7F-CB94-47C8-D3EED78269AA}" dt="2021-01-19T20:48:44.280" v="75"/>
          <ac:picMkLst>
            <pc:docMk/>
            <pc:sldMk cId="3559671462" sldId="376"/>
            <ac:picMk id="11" creationId="{6A453EC7-E6CE-4958-9098-9B0C60B940AA}"/>
          </ac:picMkLst>
        </pc:picChg>
        <pc:picChg chg="del">
          <ac:chgData name="Mrs Allen" userId="S::aallen@sheldonschool.co.uk::42f146e7-fbc8-47e4-b5bf-baf397f0bee2" providerId="AD" clId="Web-{AA049535-1F7F-CB94-47C8-D3EED78269AA}" dt="2021-01-19T20:48:45.577" v="76"/>
          <ac:picMkLst>
            <pc:docMk/>
            <pc:sldMk cId="3559671462" sldId="376"/>
            <ac:picMk id="12" creationId="{F58E5208-B33C-41B7-96C5-40CB5237178C}"/>
          </ac:picMkLst>
        </pc:picChg>
        <pc:picChg chg="del">
          <ac:chgData name="Mrs Allen" userId="S::aallen@sheldonschool.co.uk::42f146e7-fbc8-47e4-b5bf-baf397f0bee2" providerId="AD" clId="Web-{AA049535-1F7F-CB94-47C8-D3EED78269AA}" dt="2021-01-19T20:48:48.030" v="78"/>
          <ac:picMkLst>
            <pc:docMk/>
            <pc:sldMk cId="3559671462" sldId="376"/>
            <ac:picMk id="13" creationId="{2835029B-02EA-4FAC-92E0-A3A5CE1A5387}"/>
          </ac:picMkLst>
        </pc:pic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1EE9DED-761F-430B-A32D-3D289FF3BD29}" type="datetimeFigureOut">
              <a:rPr lang="en-GB" smtClean="0"/>
              <a:t>10/01/2022</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73321D4-0970-40E8-A124-2BDEC0623F52}" type="slidenum">
              <a:rPr lang="en-GB" smtClean="0"/>
              <a:t>‹#›</a:t>
            </a:fld>
            <a:endParaRPr lang="en-GB"/>
          </a:p>
        </p:txBody>
      </p:sp>
    </p:spTree>
    <p:extLst>
      <p:ext uri="{BB962C8B-B14F-4D97-AF65-F5344CB8AC3E}">
        <p14:creationId xmlns:p14="http://schemas.microsoft.com/office/powerpoint/2010/main" val="425811999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11BB856A-1077-418D-80B9-8FF97D3CE9A3}" type="slidenum">
              <a:rPr lang="en-GB" smtClean="0"/>
              <a:t>1</a:t>
            </a:fld>
            <a:endParaRPr lang="en-GB"/>
          </a:p>
        </p:txBody>
      </p:sp>
    </p:spTree>
    <p:extLst>
      <p:ext uri="{BB962C8B-B14F-4D97-AF65-F5344CB8AC3E}">
        <p14:creationId xmlns:p14="http://schemas.microsoft.com/office/powerpoint/2010/main" val="244833140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11BB856A-1077-418D-80B9-8FF97D3CE9A3}" type="slidenum">
              <a:rPr lang="en-GB" smtClean="0"/>
              <a:t>10</a:t>
            </a:fld>
            <a:endParaRPr lang="en-GB"/>
          </a:p>
        </p:txBody>
      </p:sp>
    </p:spTree>
    <p:extLst>
      <p:ext uri="{BB962C8B-B14F-4D97-AF65-F5344CB8AC3E}">
        <p14:creationId xmlns:p14="http://schemas.microsoft.com/office/powerpoint/2010/main" val="241905320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11BB856A-1077-418D-80B9-8FF97D3CE9A3}" type="slidenum">
              <a:rPr lang="en-GB" smtClean="0"/>
              <a:t>11</a:t>
            </a:fld>
            <a:endParaRPr lang="en-GB"/>
          </a:p>
        </p:txBody>
      </p:sp>
    </p:spTree>
    <p:extLst>
      <p:ext uri="{BB962C8B-B14F-4D97-AF65-F5344CB8AC3E}">
        <p14:creationId xmlns:p14="http://schemas.microsoft.com/office/powerpoint/2010/main" val="111957455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11BB856A-1077-418D-80B9-8FF97D3CE9A3}" type="slidenum">
              <a:rPr lang="en-GB" smtClean="0"/>
              <a:t>12</a:t>
            </a:fld>
            <a:endParaRPr lang="en-GB"/>
          </a:p>
        </p:txBody>
      </p:sp>
    </p:spTree>
    <p:extLst>
      <p:ext uri="{BB962C8B-B14F-4D97-AF65-F5344CB8AC3E}">
        <p14:creationId xmlns:p14="http://schemas.microsoft.com/office/powerpoint/2010/main" val="42982058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11BB856A-1077-418D-80B9-8FF97D3CE9A3}" type="slidenum">
              <a:rPr lang="en-GB" smtClean="0"/>
              <a:t>13</a:t>
            </a:fld>
            <a:endParaRPr lang="en-GB"/>
          </a:p>
        </p:txBody>
      </p:sp>
    </p:spTree>
    <p:extLst>
      <p:ext uri="{BB962C8B-B14F-4D97-AF65-F5344CB8AC3E}">
        <p14:creationId xmlns:p14="http://schemas.microsoft.com/office/powerpoint/2010/main" val="5767776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History helps to explain the big events, and the smaller ones, so that we can understand why we live as we do today.</a:t>
            </a:r>
          </a:p>
        </p:txBody>
      </p:sp>
      <p:sp>
        <p:nvSpPr>
          <p:cNvPr id="4" name="Slide Number Placeholder 3"/>
          <p:cNvSpPr>
            <a:spLocks noGrp="1"/>
          </p:cNvSpPr>
          <p:nvPr>
            <p:ph type="sldNum" sz="quarter" idx="10"/>
          </p:nvPr>
        </p:nvSpPr>
        <p:spPr/>
        <p:txBody>
          <a:bodyPr/>
          <a:lstStyle/>
          <a:p>
            <a:fld id="{11BB856A-1077-418D-80B9-8FF97D3CE9A3}" type="slidenum">
              <a:rPr lang="en-GB" smtClean="0"/>
              <a:t>2</a:t>
            </a:fld>
            <a:endParaRPr lang="en-GB"/>
          </a:p>
        </p:txBody>
      </p:sp>
    </p:spTree>
    <p:extLst>
      <p:ext uri="{BB962C8B-B14F-4D97-AF65-F5344CB8AC3E}">
        <p14:creationId xmlns:p14="http://schemas.microsoft.com/office/powerpoint/2010/main" val="132655420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cs typeface="Calibri"/>
              </a:rPr>
              <a:t>Medicine Through Time starts in 1250 when beliefs about diseases were still based on ancient </a:t>
            </a:r>
            <a:r>
              <a:rPr lang="en-GB" dirty="0" err="1">
                <a:cs typeface="Calibri"/>
              </a:rPr>
              <a:t>greece</a:t>
            </a:r>
            <a:r>
              <a:rPr lang="en-GB" dirty="0">
                <a:cs typeface="Calibri"/>
              </a:rPr>
              <a:t> and </a:t>
            </a:r>
            <a:r>
              <a:rPr lang="en-GB" dirty="0" err="1">
                <a:cs typeface="Calibri"/>
              </a:rPr>
              <a:t>rome</a:t>
            </a:r>
            <a:r>
              <a:rPr lang="en-GB" dirty="0">
                <a:cs typeface="Calibri"/>
              </a:rPr>
              <a:t>. It continues through the discovery of microbes, vaccinations, germs, anaesthetic, the creation of the NHS and the use of genetics to diagnose and treat illness</a:t>
            </a:r>
          </a:p>
        </p:txBody>
      </p:sp>
      <p:sp>
        <p:nvSpPr>
          <p:cNvPr id="4" name="Slide Number Placeholder 3"/>
          <p:cNvSpPr>
            <a:spLocks noGrp="1"/>
          </p:cNvSpPr>
          <p:nvPr>
            <p:ph type="sldNum" sz="quarter" idx="10"/>
          </p:nvPr>
        </p:nvSpPr>
        <p:spPr/>
        <p:txBody>
          <a:bodyPr/>
          <a:lstStyle/>
          <a:p>
            <a:fld id="{11BB856A-1077-418D-80B9-8FF97D3CE9A3}" type="slidenum">
              <a:rPr lang="en-GB" smtClean="0"/>
              <a:t>3</a:t>
            </a:fld>
            <a:endParaRPr lang="en-GB"/>
          </a:p>
        </p:txBody>
      </p:sp>
    </p:spTree>
    <p:extLst>
      <p:ext uri="{BB962C8B-B14F-4D97-AF65-F5344CB8AC3E}">
        <p14:creationId xmlns:p14="http://schemas.microsoft.com/office/powerpoint/2010/main" val="226721902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It's about people, relationships and key developments</a:t>
            </a:r>
            <a:endParaRPr lang="en-US" dirty="0"/>
          </a:p>
        </p:txBody>
      </p:sp>
      <p:sp>
        <p:nvSpPr>
          <p:cNvPr id="4" name="Slide Number Placeholder 3"/>
          <p:cNvSpPr>
            <a:spLocks noGrp="1"/>
          </p:cNvSpPr>
          <p:nvPr>
            <p:ph type="sldNum" sz="quarter" idx="10"/>
          </p:nvPr>
        </p:nvSpPr>
        <p:spPr/>
        <p:txBody>
          <a:bodyPr/>
          <a:lstStyle/>
          <a:p>
            <a:fld id="{11BB856A-1077-418D-80B9-8FF97D3CE9A3}" type="slidenum">
              <a:rPr lang="en-GB" smtClean="0"/>
              <a:t>4</a:t>
            </a:fld>
            <a:endParaRPr lang="en-GB"/>
          </a:p>
        </p:txBody>
      </p:sp>
    </p:spTree>
    <p:extLst>
      <p:ext uri="{BB962C8B-B14F-4D97-AF65-F5344CB8AC3E}">
        <p14:creationId xmlns:p14="http://schemas.microsoft.com/office/powerpoint/2010/main" val="75897980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cs typeface="Calibri"/>
              </a:rPr>
              <a:t>Looking critically at a source and reading through the lines not only helps with history, but also the world we live in today. Want to work out what is and isn't fake news? The skills you learn in history will be invaluable.</a:t>
            </a:r>
          </a:p>
        </p:txBody>
      </p:sp>
      <p:sp>
        <p:nvSpPr>
          <p:cNvPr id="4" name="Slide Number Placeholder 3"/>
          <p:cNvSpPr>
            <a:spLocks noGrp="1"/>
          </p:cNvSpPr>
          <p:nvPr>
            <p:ph type="sldNum" sz="quarter" idx="10"/>
          </p:nvPr>
        </p:nvSpPr>
        <p:spPr/>
        <p:txBody>
          <a:bodyPr/>
          <a:lstStyle/>
          <a:p>
            <a:fld id="{11BB856A-1077-418D-80B9-8FF97D3CE9A3}" type="slidenum">
              <a:rPr lang="en-GB" smtClean="0"/>
              <a:t>5</a:t>
            </a:fld>
            <a:endParaRPr lang="en-GB"/>
          </a:p>
        </p:txBody>
      </p:sp>
    </p:spTree>
    <p:extLst>
      <p:ext uri="{BB962C8B-B14F-4D97-AF65-F5344CB8AC3E}">
        <p14:creationId xmlns:p14="http://schemas.microsoft.com/office/powerpoint/2010/main" val="296857548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cs typeface="Calibri"/>
              </a:rPr>
              <a:t>Looking critically at a source and reading through the lines not only helps with history, but also the world we live in today. Want to work out what is and isn't fake news? The skills you learn in history will be invaluable.</a:t>
            </a:r>
          </a:p>
        </p:txBody>
      </p:sp>
      <p:sp>
        <p:nvSpPr>
          <p:cNvPr id="4" name="Slide Number Placeholder 3"/>
          <p:cNvSpPr>
            <a:spLocks noGrp="1"/>
          </p:cNvSpPr>
          <p:nvPr>
            <p:ph type="sldNum" sz="quarter" idx="10"/>
          </p:nvPr>
        </p:nvSpPr>
        <p:spPr/>
        <p:txBody>
          <a:bodyPr/>
          <a:lstStyle/>
          <a:p>
            <a:fld id="{11BB856A-1077-418D-80B9-8FF97D3CE9A3}" type="slidenum">
              <a:rPr lang="en-GB" smtClean="0"/>
              <a:t>6</a:t>
            </a:fld>
            <a:endParaRPr lang="en-GB"/>
          </a:p>
        </p:txBody>
      </p:sp>
    </p:spTree>
    <p:extLst>
      <p:ext uri="{BB962C8B-B14F-4D97-AF65-F5344CB8AC3E}">
        <p14:creationId xmlns:p14="http://schemas.microsoft.com/office/powerpoint/2010/main" val="198023836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11BB856A-1077-418D-80B9-8FF97D3CE9A3}" type="slidenum">
              <a:rPr lang="en-GB" smtClean="0"/>
              <a:t>7</a:t>
            </a:fld>
            <a:endParaRPr lang="en-GB"/>
          </a:p>
        </p:txBody>
      </p:sp>
    </p:spTree>
    <p:extLst>
      <p:ext uri="{BB962C8B-B14F-4D97-AF65-F5344CB8AC3E}">
        <p14:creationId xmlns:p14="http://schemas.microsoft.com/office/powerpoint/2010/main" val="278227358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11BB856A-1077-418D-80B9-8FF97D3CE9A3}" type="slidenum">
              <a:rPr lang="en-GB" smtClean="0"/>
              <a:t>8</a:t>
            </a:fld>
            <a:endParaRPr lang="en-GB"/>
          </a:p>
        </p:txBody>
      </p:sp>
    </p:spTree>
    <p:extLst>
      <p:ext uri="{BB962C8B-B14F-4D97-AF65-F5344CB8AC3E}">
        <p14:creationId xmlns:p14="http://schemas.microsoft.com/office/powerpoint/2010/main" val="96952343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History teaches you skills that will help with all your other subjects</a:t>
            </a:r>
          </a:p>
        </p:txBody>
      </p:sp>
      <p:sp>
        <p:nvSpPr>
          <p:cNvPr id="4" name="Slide Number Placeholder 3"/>
          <p:cNvSpPr>
            <a:spLocks noGrp="1"/>
          </p:cNvSpPr>
          <p:nvPr>
            <p:ph type="sldNum" sz="quarter" idx="10"/>
          </p:nvPr>
        </p:nvSpPr>
        <p:spPr/>
        <p:txBody>
          <a:bodyPr/>
          <a:lstStyle/>
          <a:p>
            <a:fld id="{11BB856A-1077-418D-80B9-8FF97D3CE9A3}" type="slidenum">
              <a:rPr lang="en-GB" smtClean="0"/>
              <a:t>9</a:t>
            </a:fld>
            <a:endParaRPr lang="en-GB"/>
          </a:p>
        </p:txBody>
      </p:sp>
    </p:spTree>
    <p:extLst>
      <p:ext uri="{BB962C8B-B14F-4D97-AF65-F5344CB8AC3E}">
        <p14:creationId xmlns:p14="http://schemas.microsoft.com/office/powerpoint/2010/main" val="374146831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0CE90F-D939-453C-AFA0-346894729718}"/>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a:extLst>
              <a:ext uri="{FF2B5EF4-FFF2-40B4-BE49-F238E27FC236}">
                <a16:creationId xmlns:a16="http://schemas.microsoft.com/office/drawing/2014/main" id="{75DFFFAA-1426-4ED8-B68E-5CCC7C2686E7}"/>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DE91128D-740C-4E33-8A80-2B6E710525E0}"/>
              </a:ext>
            </a:extLst>
          </p:cNvPr>
          <p:cNvSpPr>
            <a:spLocks noGrp="1"/>
          </p:cNvSpPr>
          <p:nvPr>
            <p:ph type="dt" sz="half" idx="10"/>
          </p:nvPr>
        </p:nvSpPr>
        <p:spPr/>
        <p:txBody>
          <a:bodyPr/>
          <a:lstStyle/>
          <a:p>
            <a:fld id="{77044622-BAA9-48AE-8300-506D4781F16E}" type="datetimeFigureOut">
              <a:rPr lang="en-GB" smtClean="0"/>
              <a:t>10/01/2022</a:t>
            </a:fld>
            <a:endParaRPr lang="en-GB"/>
          </a:p>
        </p:txBody>
      </p:sp>
      <p:sp>
        <p:nvSpPr>
          <p:cNvPr id="5" name="Footer Placeholder 4">
            <a:extLst>
              <a:ext uri="{FF2B5EF4-FFF2-40B4-BE49-F238E27FC236}">
                <a16:creationId xmlns:a16="http://schemas.microsoft.com/office/drawing/2014/main" id="{A51D9407-4F17-4249-8570-A884EA138D55}"/>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C7E64C1C-14FC-40A7-82D5-5A66DB5698BC}"/>
              </a:ext>
            </a:extLst>
          </p:cNvPr>
          <p:cNvSpPr>
            <a:spLocks noGrp="1"/>
          </p:cNvSpPr>
          <p:nvPr>
            <p:ph type="sldNum" sz="quarter" idx="12"/>
          </p:nvPr>
        </p:nvSpPr>
        <p:spPr/>
        <p:txBody>
          <a:bodyPr/>
          <a:lstStyle/>
          <a:p>
            <a:fld id="{05E62B8B-E235-4438-BF4F-E515F13BFE8F}" type="slidenum">
              <a:rPr lang="en-GB" smtClean="0"/>
              <a:t>‹#›</a:t>
            </a:fld>
            <a:endParaRPr lang="en-GB"/>
          </a:p>
        </p:txBody>
      </p:sp>
    </p:spTree>
    <p:extLst>
      <p:ext uri="{BB962C8B-B14F-4D97-AF65-F5344CB8AC3E}">
        <p14:creationId xmlns:p14="http://schemas.microsoft.com/office/powerpoint/2010/main" val="272833348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F9716C-C506-40AE-B97F-4A460F04FDBA}"/>
              </a:ext>
            </a:extLst>
          </p:cNvPr>
          <p:cNvSpPr>
            <a:spLocks noGrp="1"/>
          </p:cNvSpPr>
          <p:nvPr>
            <p:ph type="title"/>
          </p:nvPr>
        </p:nvSpPr>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4B2B7B40-D23E-44BD-B64C-C9AAE12814C4}"/>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EF343BD7-163A-4A66-AA8A-012F4225D46D}"/>
              </a:ext>
            </a:extLst>
          </p:cNvPr>
          <p:cNvSpPr>
            <a:spLocks noGrp="1"/>
          </p:cNvSpPr>
          <p:nvPr>
            <p:ph type="dt" sz="half" idx="10"/>
          </p:nvPr>
        </p:nvSpPr>
        <p:spPr/>
        <p:txBody>
          <a:bodyPr/>
          <a:lstStyle/>
          <a:p>
            <a:fld id="{77044622-BAA9-48AE-8300-506D4781F16E}" type="datetimeFigureOut">
              <a:rPr lang="en-GB" smtClean="0"/>
              <a:t>10/01/2022</a:t>
            </a:fld>
            <a:endParaRPr lang="en-GB"/>
          </a:p>
        </p:txBody>
      </p:sp>
      <p:sp>
        <p:nvSpPr>
          <p:cNvPr id="5" name="Footer Placeholder 4">
            <a:extLst>
              <a:ext uri="{FF2B5EF4-FFF2-40B4-BE49-F238E27FC236}">
                <a16:creationId xmlns:a16="http://schemas.microsoft.com/office/drawing/2014/main" id="{4AE2A512-D0E9-46FC-9B93-8384350E21D0}"/>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FA320653-8D44-4C9A-8E82-EF397B90B77B}"/>
              </a:ext>
            </a:extLst>
          </p:cNvPr>
          <p:cNvSpPr>
            <a:spLocks noGrp="1"/>
          </p:cNvSpPr>
          <p:nvPr>
            <p:ph type="sldNum" sz="quarter" idx="12"/>
          </p:nvPr>
        </p:nvSpPr>
        <p:spPr/>
        <p:txBody>
          <a:bodyPr/>
          <a:lstStyle/>
          <a:p>
            <a:fld id="{05E62B8B-E235-4438-BF4F-E515F13BFE8F}" type="slidenum">
              <a:rPr lang="en-GB" smtClean="0"/>
              <a:t>‹#›</a:t>
            </a:fld>
            <a:endParaRPr lang="en-GB"/>
          </a:p>
        </p:txBody>
      </p:sp>
    </p:spTree>
    <p:extLst>
      <p:ext uri="{BB962C8B-B14F-4D97-AF65-F5344CB8AC3E}">
        <p14:creationId xmlns:p14="http://schemas.microsoft.com/office/powerpoint/2010/main" val="18469399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964A3B90-3BB5-4A7E-987D-3ED7A3223E4C}"/>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878C33B0-3B7D-4E53-87D3-DEC09A9CEDA2}"/>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176462EF-3A2E-4F2C-A9BD-3A7BE56AC0E8}"/>
              </a:ext>
            </a:extLst>
          </p:cNvPr>
          <p:cNvSpPr>
            <a:spLocks noGrp="1"/>
          </p:cNvSpPr>
          <p:nvPr>
            <p:ph type="dt" sz="half" idx="10"/>
          </p:nvPr>
        </p:nvSpPr>
        <p:spPr/>
        <p:txBody>
          <a:bodyPr/>
          <a:lstStyle/>
          <a:p>
            <a:fld id="{77044622-BAA9-48AE-8300-506D4781F16E}" type="datetimeFigureOut">
              <a:rPr lang="en-GB" smtClean="0"/>
              <a:t>10/01/2022</a:t>
            </a:fld>
            <a:endParaRPr lang="en-GB"/>
          </a:p>
        </p:txBody>
      </p:sp>
      <p:sp>
        <p:nvSpPr>
          <p:cNvPr id="5" name="Footer Placeholder 4">
            <a:extLst>
              <a:ext uri="{FF2B5EF4-FFF2-40B4-BE49-F238E27FC236}">
                <a16:creationId xmlns:a16="http://schemas.microsoft.com/office/drawing/2014/main" id="{54BC8940-783E-48ED-84DF-222C3B46876B}"/>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18E1917D-2A70-4A6E-8FAB-E9BE4FCECF67}"/>
              </a:ext>
            </a:extLst>
          </p:cNvPr>
          <p:cNvSpPr>
            <a:spLocks noGrp="1"/>
          </p:cNvSpPr>
          <p:nvPr>
            <p:ph type="sldNum" sz="quarter" idx="12"/>
          </p:nvPr>
        </p:nvSpPr>
        <p:spPr/>
        <p:txBody>
          <a:bodyPr/>
          <a:lstStyle/>
          <a:p>
            <a:fld id="{05E62B8B-E235-4438-BF4F-E515F13BFE8F}" type="slidenum">
              <a:rPr lang="en-GB" smtClean="0"/>
              <a:t>‹#›</a:t>
            </a:fld>
            <a:endParaRPr lang="en-GB"/>
          </a:p>
        </p:txBody>
      </p:sp>
    </p:spTree>
    <p:extLst>
      <p:ext uri="{BB962C8B-B14F-4D97-AF65-F5344CB8AC3E}">
        <p14:creationId xmlns:p14="http://schemas.microsoft.com/office/powerpoint/2010/main" val="15418969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endParaRPr lang="en-GB"/>
          </a:p>
        </p:txBody>
      </p:sp>
      <p:sp>
        <p:nvSpPr>
          <p:cNvPr id="3" name="Subtitle 2"/>
          <p:cNvSpPr>
            <a:spLocks noGrp="1"/>
          </p:cNvSpPr>
          <p:nvPr>
            <p:ph type="subTitle" idx="1"/>
          </p:nvPr>
        </p:nvSpPr>
        <p:spPr>
          <a:xfrm>
            <a:off x="1828800" y="3886200"/>
            <a:ext cx="85344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endParaRPr lang="en-GB"/>
          </a:p>
        </p:txBody>
      </p:sp>
      <p:sp>
        <p:nvSpPr>
          <p:cNvPr id="4" name="Rectangle 4">
            <a:extLst>
              <a:ext uri="{FF2B5EF4-FFF2-40B4-BE49-F238E27FC236}">
                <a16:creationId xmlns:a16="http://schemas.microsoft.com/office/drawing/2014/main" id="{1E10157F-4E96-45AC-A181-47D8E07E03A1}"/>
              </a:ext>
            </a:extLst>
          </p:cNvPr>
          <p:cNvSpPr>
            <a:spLocks noGrp="1" noChangeArrowheads="1"/>
          </p:cNvSpPr>
          <p:nvPr>
            <p:ph type="dt" sz="half" idx="10"/>
          </p:nvPr>
        </p:nvSpPr>
        <p:spPr>
          <a:ln/>
        </p:spPr>
        <p:txBody>
          <a:bodyPr/>
          <a:lstStyle>
            <a:lvl1pPr>
              <a:defRPr/>
            </a:lvl1pPr>
          </a:lstStyle>
          <a:p>
            <a:pPr>
              <a:defRPr/>
            </a:pPr>
            <a:endParaRPr lang="en-GB"/>
          </a:p>
        </p:txBody>
      </p:sp>
      <p:sp>
        <p:nvSpPr>
          <p:cNvPr id="5" name="Rectangle 5">
            <a:extLst>
              <a:ext uri="{FF2B5EF4-FFF2-40B4-BE49-F238E27FC236}">
                <a16:creationId xmlns:a16="http://schemas.microsoft.com/office/drawing/2014/main" id="{FECA89BC-24F8-45FE-BDF5-AB97D2E7998A}"/>
              </a:ext>
            </a:extLst>
          </p:cNvPr>
          <p:cNvSpPr>
            <a:spLocks noGrp="1" noChangeArrowheads="1"/>
          </p:cNvSpPr>
          <p:nvPr>
            <p:ph type="ftr" sz="quarter" idx="11"/>
          </p:nvPr>
        </p:nvSpPr>
        <p:spPr>
          <a:ln/>
        </p:spPr>
        <p:txBody>
          <a:bodyPr/>
          <a:lstStyle>
            <a:lvl1pPr>
              <a:defRPr/>
            </a:lvl1pPr>
          </a:lstStyle>
          <a:p>
            <a:pPr>
              <a:defRPr/>
            </a:pPr>
            <a:endParaRPr lang="en-GB"/>
          </a:p>
        </p:txBody>
      </p:sp>
      <p:sp>
        <p:nvSpPr>
          <p:cNvPr id="6" name="Rectangle 6">
            <a:extLst>
              <a:ext uri="{FF2B5EF4-FFF2-40B4-BE49-F238E27FC236}">
                <a16:creationId xmlns:a16="http://schemas.microsoft.com/office/drawing/2014/main" id="{713C801F-3A1F-4173-90A8-838AFC04A8B0}"/>
              </a:ext>
            </a:extLst>
          </p:cNvPr>
          <p:cNvSpPr>
            <a:spLocks noGrp="1" noChangeArrowheads="1"/>
          </p:cNvSpPr>
          <p:nvPr>
            <p:ph type="sldNum" sz="quarter" idx="12"/>
          </p:nvPr>
        </p:nvSpPr>
        <p:spPr>
          <a:ln/>
        </p:spPr>
        <p:txBody>
          <a:bodyPr/>
          <a:lstStyle>
            <a:lvl1pPr>
              <a:defRPr/>
            </a:lvl1pPr>
          </a:lstStyle>
          <a:p>
            <a:fld id="{4DF0D1B9-BA99-47CA-84CD-7BB3D91E1475}" type="slidenum">
              <a:rPr lang="en-GB" altLang="en-US"/>
              <a:pPr/>
              <a:t>‹#›</a:t>
            </a:fld>
            <a:endParaRPr lang="en-GB" altLang="en-US"/>
          </a:p>
        </p:txBody>
      </p:sp>
    </p:spTree>
    <p:extLst>
      <p:ext uri="{BB962C8B-B14F-4D97-AF65-F5344CB8AC3E}">
        <p14:creationId xmlns:p14="http://schemas.microsoft.com/office/powerpoint/2010/main" val="303313293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Rectangle 4">
            <a:extLst>
              <a:ext uri="{FF2B5EF4-FFF2-40B4-BE49-F238E27FC236}">
                <a16:creationId xmlns:a16="http://schemas.microsoft.com/office/drawing/2014/main" id="{472EA199-1140-449C-A75B-62DB72AB8CE9}"/>
              </a:ext>
            </a:extLst>
          </p:cNvPr>
          <p:cNvSpPr>
            <a:spLocks noGrp="1" noChangeArrowheads="1"/>
          </p:cNvSpPr>
          <p:nvPr>
            <p:ph type="dt" sz="half" idx="10"/>
          </p:nvPr>
        </p:nvSpPr>
        <p:spPr>
          <a:ln/>
        </p:spPr>
        <p:txBody>
          <a:bodyPr/>
          <a:lstStyle>
            <a:lvl1pPr>
              <a:defRPr/>
            </a:lvl1pPr>
          </a:lstStyle>
          <a:p>
            <a:pPr>
              <a:defRPr/>
            </a:pPr>
            <a:endParaRPr lang="en-GB"/>
          </a:p>
        </p:txBody>
      </p:sp>
      <p:sp>
        <p:nvSpPr>
          <p:cNvPr id="5" name="Rectangle 5">
            <a:extLst>
              <a:ext uri="{FF2B5EF4-FFF2-40B4-BE49-F238E27FC236}">
                <a16:creationId xmlns:a16="http://schemas.microsoft.com/office/drawing/2014/main" id="{9A14001B-D00A-49F0-8732-ACF02BC911CF}"/>
              </a:ext>
            </a:extLst>
          </p:cNvPr>
          <p:cNvSpPr>
            <a:spLocks noGrp="1" noChangeArrowheads="1"/>
          </p:cNvSpPr>
          <p:nvPr>
            <p:ph type="ftr" sz="quarter" idx="11"/>
          </p:nvPr>
        </p:nvSpPr>
        <p:spPr>
          <a:ln/>
        </p:spPr>
        <p:txBody>
          <a:bodyPr/>
          <a:lstStyle>
            <a:lvl1pPr>
              <a:defRPr/>
            </a:lvl1pPr>
          </a:lstStyle>
          <a:p>
            <a:pPr>
              <a:defRPr/>
            </a:pPr>
            <a:endParaRPr lang="en-GB"/>
          </a:p>
        </p:txBody>
      </p:sp>
      <p:sp>
        <p:nvSpPr>
          <p:cNvPr id="6" name="Rectangle 6">
            <a:extLst>
              <a:ext uri="{FF2B5EF4-FFF2-40B4-BE49-F238E27FC236}">
                <a16:creationId xmlns:a16="http://schemas.microsoft.com/office/drawing/2014/main" id="{AAD84796-EF81-4323-9CF4-04230A264BE0}"/>
              </a:ext>
            </a:extLst>
          </p:cNvPr>
          <p:cNvSpPr>
            <a:spLocks noGrp="1" noChangeArrowheads="1"/>
          </p:cNvSpPr>
          <p:nvPr>
            <p:ph type="sldNum" sz="quarter" idx="12"/>
          </p:nvPr>
        </p:nvSpPr>
        <p:spPr>
          <a:ln/>
        </p:spPr>
        <p:txBody>
          <a:bodyPr/>
          <a:lstStyle>
            <a:lvl1pPr>
              <a:defRPr/>
            </a:lvl1pPr>
          </a:lstStyle>
          <a:p>
            <a:fld id="{F3E2F296-E1F0-470D-9D23-0DCF2CF881DC}" type="slidenum">
              <a:rPr lang="en-GB" altLang="en-US"/>
              <a:pPr/>
              <a:t>‹#›</a:t>
            </a:fld>
            <a:endParaRPr lang="en-GB" altLang="en-US"/>
          </a:p>
        </p:txBody>
      </p:sp>
    </p:spTree>
    <p:extLst>
      <p:ext uri="{BB962C8B-B14F-4D97-AF65-F5344CB8AC3E}">
        <p14:creationId xmlns:p14="http://schemas.microsoft.com/office/powerpoint/2010/main" val="133182984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endParaRPr lang="en-GB"/>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a:extLst>
              <a:ext uri="{FF2B5EF4-FFF2-40B4-BE49-F238E27FC236}">
                <a16:creationId xmlns:a16="http://schemas.microsoft.com/office/drawing/2014/main" id="{43E0C711-8639-41C9-9A17-356775ED97BB}"/>
              </a:ext>
            </a:extLst>
          </p:cNvPr>
          <p:cNvSpPr>
            <a:spLocks noGrp="1" noChangeArrowheads="1"/>
          </p:cNvSpPr>
          <p:nvPr>
            <p:ph type="dt" sz="half" idx="10"/>
          </p:nvPr>
        </p:nvSpPr>
        <p:spPr>
          <a:ln/>
        </p:spPr>
        <p:txBody>
          <a:bodyPr/>
          <a:lstStyle>
            <a:lvl1pPr>
              <a:defRPr/>
            </a:lvl1pPr>
          </a:lstStyle>
          <a:p>
            <a:pPr>
              <a:defRPr/>
            </a:pPr>
            <a:endParaRPr lang="en-GB"/>
          </a:p>
        </p:txBody>
      </p:sp>
      <p:sp>
        <p:nvSpPr>
          <p:cNvPr id="5" name="Rectangle 5">
            <a:extLst>
              <a:ext uri="{FF2B5EF4-FFF2-40B4-BE49-F238E27FC236}">
                <a16:creationId xmlns:a16="http://schemas.microsoft.com/office/drawing/2014/main" id="{553C1C77-DDC2-4226-A735-674E9B5ADEB1}"/>
              </a:ext>
            </a:extLst>
          </p:cNvPr>
          <p:cNvSpPr>
            <a:spLocks noGrp="1" noChangeArrowheads="1"/>
          </p:cNvSpPr>
          <p:nvPr>
            <p:ph type="ftr" sz="quarter" idx="11"/>
          </p:nvPr>
        </p:nvSpPr>
        <p:spPr>
          <a:ln/>
        </p:spPr>
        <p:txBody>
          <a:bodyPr/>
          <a:lstStyle>
            <a:lvl1pPr>
              <a:defRPr/>
            </a:lvl1pPr>
          </a:lstStyle>
          <a:p>
            <a:pPr>
              <a:defRPr/>
            </a:pPr>
            <a:endParaRPr lang="en-GB"/>
          </a:p>
        </p:txBody>
      </p:sp>
      <p:sp>
        <p:nvSpPr>
          <p:cNvPr id="6" name="Rectangle 6">
            <a:extLst>
              <a:ext uri="{FF2B5EF4-FFF2-40B4-BE49-F238E27FC236}">
                <a16:creationId xmlns:a16="http://schemas.microsoft.com/office/drawing/2014/main" id="{97DC1D75-B4D3-4B0A-A480-9ACDFB1CAE7A}"/>
              </a:ext>
            </a:extLst>
          </p:cNvPr>
          <p:cNvSpPr>
            <a:spLocks noGrp="1" noChangeArrowheads="1"/>
          </p:cNvSpPr>
          <p:nvPr>
            <p:ph type="sldNum" sz="quarter" idx="12"/>
          </p:nvPr>
        </p:nvSpPr>
        <p:spPr>
          <a:ln/>
        </p:spPr>
        <p:txBody>
          <a:bodyPr/>
          <a:lstStyle>
            <a:lvl1pPr>
              <a:defRPr/>
            </a:lvl1pPr>
          </a:lstStyle>
          <a:p>
            <a:fld id="{7E1C1DDD-13BA-4A90-A9D4-85C60C8F1051}" type="slidenum">
              <a:rPr lang="en-GB" altLang="en-US"/>
              <a:pPr/>
              <a:t>‹#›</a:t>
            </a:fld>
            <a:endParaRPr lang="en-GB" altLang="en-US"/>
          </a:p>
        </p:txBody>
      </p:sp>
    </p:spTree>
    <p:extLst>
      <p:ext uri="{BB962C8B-B14F-4D97-AF65-F5344CB8AC3E}">
        <p14:creationId xmlns:p14="http://schemas.microsoft.com/office/powerpoint/2010/main" val="345491528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Rectangle 4">
            <a:extLst>
              <a:ext uri="{FF2B5EF4-FFF2-40B4-BE49-F238E27FC236}">
                <a16:creationId xmlns:a16="http://schemas.microsoft.com/office/drawing/2014/main" id="{C8981D31-8B23-4290-B7CD-B9B785CD6328}"/>
              </a:ext>
            </a:extLst>
          </p:cNvPr>
          <p:cNvSpPr>
            <a:spLocks noGrp="1" noChangeArrowheads="1"/>
          </p:cNvSpPr>
          <p:nvPr>
            <p:ph type="dt" sz="half" idx="10"/>
          </p:nvPr>
        </p:nvSpPr>
        <p:spPr>
          <a:ln/>
        </p:spPr>
        <p:txBody>
          <a:bodyPr/>
          <a:lstStyle>
            <a:lvl1pPr>
              <a:defRPr/>
            </a:lvl1pPr>
          </a:lstStyle>
          <a:p>
            <a:pPr>
              <a:defRPr/>
            </a:pPr>
            <a:endParaRPr lang="en-GB"/>
          </a:p>
        </p:txBody>
      </p:sp>
      <p:sp>
        <p:nvSpPr>
          <p:cNvPr id="6" name="Rectangle 5">
            <a:extLst>
              <a:ext uri="{FF2B5EF4-FFF2-40B4-BE49-F238E27FC236}">
                <a16:creationId xmlns:a16="http://schemas.microsoft.com/office/drawing/2014/main" id="{3BE90078-9370-4B01-B3AA-392C27926C56}"/>
              </a:ext>
            </a:extLst>
          </p:cNvPr>
          <p:cNvSpPr>
            <a:spLocks noGrp="1" noChangeArrowheads="1"/>
          </p:cNvSpPr>
          <p:nvPr>
            <p:ph type="ftr" sz="quarter" idx="11"/>
          </p:nvPr>
        </p:nvSpPr>
        <p:spPr>
          <a:ln/>
        </p:spPr>
        <p:txBody>
          <a:bodyPr/>
          <a:lstStyle>
            <a:lvl1pPr>
              <a:defRPr/>
            </a:lvl1pPr>
          </a:lstStyle>
          <a:p>
            <a:pPr>
              <a:defRPr/>
            </a:pPr>
            <a:endParaRPr lang="en-GB"/>
          </a:p>
        </p:txBody>
      </p:sp>
      <p:sp>
        <p:nvSpPr>
          <p:cNvPr id="7" name="Rectangle 6">
            <a:extLst>
              <a:ext uri="{FF2B5EF4-FFF2-40B4-BE49-F238E27FC236}">
                <a16:creationId xmlns:a16="http://schemas.microsoft.com/office/drawing/2014/main" id="{5976476C-A033-4706-9C48-D059D39B46DB}"/>
              </a:ext>
            </a:extLst>
          </p:cNvPr>
          <p:cNvSpPr>
            <a:spLocks noGrp="1" noChangeArrowheads="1"/>
          </p:cNvSpPr>
          <p:nvPr>
            <p:ph type="sldNum" sz="quarter" idx="12"/>
          </p:nvPr>
        </p:nvSpPr>
        <p:spPr>
          <a:ln/>
        </p:spPr>
        <p:txBody>
          <a:bodyPr/>
          <a:lstStyle>
            <a:lvl1pPr>
              <a:defRPr/>
            </a:lvl1pPr>
          </a:lstStyle>
          <a:p>
            <a:fld id="{85CF249F-4E57-4669-960A-AE16456EF10E}" type="slidenum">
              <a:rPr lang="en-GB" altLang="en-US"/>
              <a:pPr/>
              <a:t>‹#›</a:t>
            </a:fld>
            <a:endParaRPr lang="en-GB" altLang="en-US"/>
          </a:p>
        </p:txBody>
      </p:sp>
    </p:spTree>
    <p:extLst>
      <p:ext uri="{BB962C8B-B14F-4D97-AF65-F5344CB8AC3E}">
        <p14:creationId xmlns:p14="http://schemas.microsoft.com/office/powerpoint/2010/main" val="326923696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GB"/>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Rectangle 4">
            <a:extLst>
              <a:ext uri="{FF2B5EF4-FFF2-40B4-BE49-F238E27FC236}">
                <a16:creationId xmlns:a16="http://schemas.microsoft.com/office/drawing/2014/main" id="{DDCA2351-C24F-4F1D-8E5F-A4ED7C5524BD}"/>
              </a:ext>
            </a:extLst>
          </p:cNvPr>
          <p:cNvSpPr>
            <a:spLocks noGrp="1" noChangeArrowheads="1"/>
          </p:cNvSpPr>
          <p:nvPr>
            <p:ph type="dt" sz="half" idx="10"/>
          </p:nvPr>
        </p:nvSpPr>
        <p:spPr>
          <a:ln/>
        </p:spPr>
        <p:txBody>
          <a:bodyPr/>
          <a:lstStyle>
            <a:lvl1pPr>
              <a:defRPr/>
            </a:lvl1pPr>
          </a:lstStyle>
          <a:p>
            <a:pPr>
              <a:defRPr/>
            </a:pPr>
            <a:endParaRPr lang="en-GB"/>
          </a:p>
        </p:txBody>
      </p:sp>
      <p:sp>
        <p:nvSpPr>
          <p:cNvPr id="8" name="Rectangle 5">
            <a:extLst>
              <a:ext uri="{FF2B5EF4-FFF2-40B4-BE49-F238E27FC236}">
                <a16:creationId xmlns:a16="http://schemas.microsoft.com/office/drawing/2014/main" id="{29223B2A-157D-47C7-999E-70108E7B83DD}"/>
              </a:ext>
            </a:extLst>
          </p:cNvPr>
          <p:cNvSpPr>
            <a:spLocks noGrp="1" noChangeArrowheads="1"/>
          </p:cNvSpPr>
          <p:nvPr>
            <p:ph type="ftr" sz="quarter" idx="11"/>
          </p:nvPr>
        </p:nvSpPr>
        <p:spPr>
          <a:ln/>
        </p:spPr>
        <p:txBody>
          <a:bodyPr/>
          <a:lstStyle>
            <a:lvl1pPr>
              <a:defRPr/>
            </a:lvl1pPr>
          </a:lstStyle>
          <a:p>
            <a:pPr>
              <a:defRPr/>
            </a:pPr>
            <a:endParaRPr lang="en-GB"/>
          </a:p>
        </p:txBody>
      </p:sp>
      <p:sp>
        <p:nvSpPr>
          <p:cNvPr id="9" name="Rectangle 6">
            <a:extLst>
              <a:ext uri="{FF2B5EF4-FFF2-40B4-BE49-F238E27FC236}">
                <a16:creationId xmlns:a16="http://schemas.microsoft.com/office/drawing/2014/main" id="{5004A86C-2856-49E4-A05B-A6E82762E1F2}"/>
              </a:ext>
            </a:extLst>
          </p:cNvPr>
          <p:cNvSpPr>
            <a:spLocks noGrp="1" noChangeArrowheads="1"/>
          </p:cNvSpPr>
          <p:nvPr>
            <p:ph type="sldNum" sz="quarter" idx="12"/>
          </p:nvPr>
        </p:nvSpPr>
        <p:spPr>
          <a:ln/>
        </p:spPr>
        <p:txBody>
          <a:bodyPr/>
          <a:lstStyle>
            <a:lvl1pPr>
              <a:defRPr/>
            </a:lvl1pPr>
          </a:lstStyle>
          <a:p>
            <a:fld id="{21932FFF-EDE8-4737-9E70-971C5319E687}" type="slidenum">
              <a:rPr lang="en-GB" altLang="en-US"/>
              <a:pPr/>
              <a:t>‹#›</a:t>
            </a:fld>
            <a:endParaRPr lang="en-GB" altLang="en-US"/>
          </a:p>
        </p:txBody>
      </p:sp>
    </p:spTree>
    <p:extLst>
      <p:ext uri="{BB962C8B-B14F-4D97-AF65-F5344CB8AC3E}">
        <p14:creationId xmlns:p14="http://schemas.microsoft.com/office/powerpoint/2010/main" val="249800142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Rectangle 4">
            <a:extLst>
              <a:ext uri="{FF2B5EF4-FFF2-40B4-BE49-F238E27FC236}">
                <a16:creationId xmlns:a16="http://schemas.microsoft.com/office/drawing/2014/main" id="{98AF3A75-0954-41B1-8AE6-AC2881D20FBE}"/>
              </a:ext>
            </a:extLst>
          </p:cNvPr>
          <p:cNvSpPr>
            <a:spLocks noGrp="1" noChangeArrowheads="1"/>
          </p:cNvSpPr>
          <p:nvPr>
            <p:ph type="dt" sz="half" idx="10"/>
          </p:nvPr>
        </p:nvSpPr>
        <p:spPr>
          <a:ln/>
        </p:spPr>
        <p:txBody>
          <a:bodyPr/>
          <a:lstStyle>
            <a:lvl1pPr>
              <a:defRPr/>
            </a:lvl1pPr>
          </a:lstStyle>
          <a:p>
            <a:pPr>
              <a:defRPr/>
            </a:pPr>
            <a:endParaRPr lang="en-GB"/>
          </a:p>
        </p:txBody>
      </p:sp>
      <p:sp>
        <p:nvSpPr>
          <p:cNvPr id="4" name="Rectangle 5">
            <a:extLst>
              <a:ext uri="{FF2B5EF4-FFF2-40B4-BE49-F238E27FC236}">
                <a16:creationId xmlns:a16="http://schemas.microsoft.com/office/drawing/2014/main" id="{AEFB7876-07AF-4C48-A55E-F84196773462}"/>
              </a:ext>
            </a:extLst>
          </p:cNvPr>
          <p:cNvSpPr>
            <a:spLocks noGrp="1" noChangeArrowheads="1"/>
          </p:cNvSpPr>
          <p:nvPr>
            <p:ph type="ftr" sz="quarter" idx="11"/>
          </p:nvPr>
        </p:nvSpPr>
        <p:spPr>
          <a:ln/>
        </p:spPr>
        <p:txBody>
          <a:bodyPr/>
          <a:lstStyle>
            <a:lvl1pPr>
              <a:defRPr/>
            </a:lvl1pPr>
          </a:lstStyle>
          <a:p>
            <a:pPr>
              <a:defRPr/>
            </a:pPr>
            <a:endParaRPr lang="en-GB"/>
          </a:p>
        </p:txBody>
      </p:sp>
      <p:sp>
        <p:nvSpPr>
          <p:cNvPr id="5" name="Rectangle 6">
            <a:extLst>
              <a:ext uri="{FF2B5EF4-FFF2-40B4-BE49-F238E27FC236}">
                <a16:creationId xmlns:a16="http://schemas.microsoft.com/office/drawing/2014/main" id="{939DF2A7-8C60-41BC-9D7A-7AE717441D02}"/>
              </a:ext>
            </a:extLst>
          </p:cNvPr>
          <p:cNvSpPr>
            <a:spLocks noGrp="1" noChangeArrowheads="1"/>
          </p:cNvSpPr>
          <p:nvPr>
            <p:ph type="sldNum" sz="quarter" idx="12"/>
          </p:nvPr>
        </p:nvSpPr>
        <p:spPr>
          <a:ln/>
        </p:spPr>
        <p:txBody>
          <a:bodyPr/>
          <a:lstStyle>
            <a:lvl1pPr>
              <a:defRPr/>
            </a:lvl1pPr>
          </a:lstStyle>
          <a:p>
            <a:fld id="{13A0DA91-E8BC-4916-B38F-A7423103E1E0}" type="slidenum">
              <a:rPr lang="en-GB" altLang="en-US"/>
              <a:pPr/>
              <a:t>‹#›</a:t>
            </a:fld>
            <a:endParaRPr lang="en-GB" altLang="en-US"/>
          </a:p>
        </p:txBody>
      </p:sp>
    </p:spTree>
    <p:extLst>
      <p:ext uri="{BB962C8B-B14F-4D97-AF65-F5344CB8AC3E}">
        <p14:creationId xmlns:p14="http://schemas.microsoft.com/office/powerpoint/2010/main" val="339569231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id="{3E06A50F-E3EA-4954-8B71-C77B167DFE7E}"/>
              </a:ext>
            </a:extLst>
          </p:cNvPr>
          <p:cNvSpPr>
            <a:spLocks noGrp="1" noChangeArrowheads="1"/>
          </p:cNvSpPr>
          <p:nvPr>
            <p:ph type="dt" sz="half" idx="10"/>
          </p:nvPr>
        </p:nvSpPr>
        <p:spPr>
          <a:ln/>
        </p:spPr>
        <p:txBody>
          <a:bodyPr/>
          <a:lstStyle>
            <a:lvl1pPr>
              <a:defRPr/>
            </a:lvl1pPr>
          </a:lstStyle>
          <a:p>
            <a:pPr>
              <a:defRPr/>
            </a:pPr>
            <a:endParaRPr lang="en-GB"/>
          </a:p>
        </p:txBody>
      </p:sp>
      <p:sp>
        <p:nvSpPr>
          <p:cNvPr id="3" name="Rectangle 5">
            <a:extLst>
              <a:ext uri="{FF2B5EF4-FFF2-40B4-BE49-F238E27FC236}">
                <a16:creationId xmlns:a16="http://schemas.microsoft.com/office/drawing/2014/main" id="{C60B8443-6698-4EC4-A8EF-A4E5B69659B4}"/>
              </a:ext>
            </a:extLst>
          </p:cNvPr>
          <p:cNvSpPr>
            <a:spLocks noGrp="1" noChangeArrowheads="1"/>
          </p:cNvSpPr>
          <p:nvPr>
            <p:ph type="ftr" sz="quarter" idx="11"/>
          </p:nvPr>
        </p:nvSpPr>
        <p:spPr>
          <a:ln/>
        </p:spPr>
        <p:txBody>
          <a:bodyPr/>
          <a:lstStyle>
            <a:lvl1pPr>
              <a:defRPr/>
            </a:lvl1pPr>
          </a:lstStyle>
          <a:p>
            <a:pPr>
              <a:defRPr/>
            </a:pPr>
            <a:endParaRPr lang="en-GB"/>
          </a:p>
        </p:txBody>
      </p:sp>
      <p:sp>
        <p:nvSpPr>
          <p:cNvPr id="4" name="Rectangle 6">
            <a:extLst>
              <a:ext uri="{FF2B5EF4-FFF2-40B4-BE49-F238E27FC236}">
                <a16:creationId xmlns:a16="http://schemas.microsoft.com/office/drawing/2014/main" id="{5D5CCE1C-0509-4936-9238-C83D3C6CAB3D}"/>
              </a:ext>
            </a:extLst>
          </p:cNvPr>
          <p:cNvSpPr>
            <a:spLocks noGrp="1" noChangeArrowheads="1"/>
          </p:cNvSpPr>
          <p:nvPr>
            <p:ph type="sldNum" sz="quarter" idx="12"/>
          </p:nvPr>
        </p:nvSpPr>
        <p:spPr>
          <a:ln/>
        </p:spPr>
        <p:txBody>
          <a:bodyPr/>
          <a:lstStyle>
            <a:lvl1pPr>
              <a:defRPr/>
            </a:lvl1pPr>
          </a:lstStyle>
          <a:p>
            <a:fld id="{5587EF38-1439-412B-A43B-3E7E2968A4C5}" type="slidenum">
              <a:rPr lang="en-GB" altLang="en-US"/>
              <a:pPr/>
              <a:t>‹#›</a:t>
            </a:fld>
            <a:endParaRPr lang="en-GB" altLang="en-US"/>
          </a:p>
        </p:txBody>
      </p:sp>
    </p:spTree>
    <p:extLst>
      <p:ext uri="{BB962C8B-B14F-4D97-AF65-F5344CB8AC3E}">
        <p14:creationId xmlns:p14="http://schemas.microsoft.com/office/powerpoint/2010/main" val="361010014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endParaRPr lang="en-GB"/>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a:extLst>
              <a:ext uri="{FF2B5EF4-FFF2-40B4-BE49-F238E27FC236}">
                <a16:creationId xmlns:a16="http://schemas.microsoft.com/office/drawing/2014/main" id="{16A079B1-59EA-4297-B9F6-D741D64CE560}"/>
              </a:ext>
            </a:extLst>
          </p:cNvPr>
          <p:cNvSpPr>
            <a:spLocks noGrp="1" noChangeArrowheads="1"/>
          </p:cNvSpPr>
          <p:nvPr>
            <p:ph type="dt" sz="half" idx="10"/>
          </p:nvPr>
        </p:nvSpPr>
        <p:spPr>
          <a:ln/>
        </p:spPr>
        <p:txBody>
          <a:bodyPr/>
          <a:lstStyle>
            <a:lvl1pPr>
              <a:defRPr/>
            </a:lvl1pPr>
          </a:lstStyle>
          <a:p>
            <a:pPr>
              <a:defRPr/>
            </a:pPr>
            <a:endParaRPr lang="en-GB"/>
          </a:p>
        </p:txBody>
      </p:sp>
      <p:sp>
        <p:nvSpPr>
          <p:cNvPr id="6" name="Rectangle 5">
            <a:extLst>
              <a:ext uri="{FF2B5EF4-FFF2-40B4-BE49-F238E27FC236}">
                <a16:creationId xmlns:a16="http://schemas.microsoft.com/office/drawing/2014/main" id="{37FE604E-68B3-4B99-88CD-04DDC5E75CB5}"/>
              </a:ext>
            </a:extLst>
          </p:cNvPr>
          <p:cNvSpPr>
            <a:spLocks noGrp="1" noChangeArrowheads="1"/>
          </p:cNvSpPr>
          <p:nvPr>
            <p:ph type="ftr" sz="quarter" idx="11"/>
          </p:nvPr>
        </p:nvSpPr>
        <p:spPr>
          <a:ln/>
        </p:spPr>
        <p:txBody>
          <a:bodyPr/>
          <a:lstStyle>
            <a:lvl1pPr>
              <a:defRPr/>
            </a:lvl1pPr>
          </a:lstStyle>
          <a:p>
            <a:pPr>
              <a:defRPr/>
            </a:pPr>
            <a:endParaRPr lang="en-GB"/>
          </a:p>
        </p:txBody>
      </p:sp>
      <p:sp>
        <p:nvSpPr>
          <p:cNvPr id="7" name="Rectangle 6">
            <a:extLst>
              <a:ext uri="{FF2B5EF4-FFF2-40B4-BE49-F238E27FC236}">
                <a16:creationId xmlns:a16="http://schemas.microsoft.com/office/drawing/2014/main" id="{F1A7B667-52E5-4478-A414-5A8FB4BC7764}"/>
              </a:ext>
            </a:extLst>
          </p:cNvPr>
          <p:cNvSpPr>
            <a:spLocks noGrp="1" noChangeArrowheads="1"/>
          </p:cNvSpPr>
          <p:nvPr>
            <p:ph type="sldNum" sz="quarter" idx="12"/>
          </p:nvPr>
        </p:nvSpPr>
        <p:spPr>
          <a:ln/>
        </p:spPr>
        <p:txBody>
          <a:bodyPr/>
          <a:lstStyle>
            <a:lvl1pPr>
              <a:defRPr/>
            </a:lvl1pPr>
          </a:lstStyle>
          <a:p>
            <a:fld id="{0F48C7E2-BC50-4DC4-90E2-CA3349A3AA1B}" type="slidenum">
              <a:rPr lang="en-GB" altLang="en-US"/>
              <a:pPr/>
              <a:t>‹#›</a:t>
            </a:fld>
            <a:endParaRPr lang="en-GB" altLang="en-US"/>
          </a:p>
        </p:txBody>
      </p:sp>
    </p:spTree>
    <p:extLst>
      <p:ext uri="{BB962C8B-B14F-4D97-AF65-F5344CB8AC3E}">
        <p14:creationId xmlns:p14="http://schemas.microsoft.com/office/powerpoint/2010/main" val="9774263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28C5E6-BCD9-49F8-8531-374B541E08A1}"/>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979F8EB7-BBD4-482C-9610-A858293552A2}"/>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9DEE33D3-76D6-4E9A-9F65-B38F4C17DED9}"/>
              </a:ext>
            </a:extLst>
          </p:cNvPr>
          <p:cNvSpPr>
            <a:spLocks noGrp="1"/>
          </p:cNvSpPr>
          <p:nvPr>
            <p:ph type="dt" sz="half" idx="10"/>
          </p:nvPr>
        </p:nvSpPr>
        <p:spPr/>
        <p:txBody>
          <a:bodyPr/>
          <a:lstStyle/>
          <a:p>
            <a:fld id="{77044622-BAA9-48AE-8300-506D4781F16E}" type="datetimeFigureOut">
              <a:rPr lang="en-GB" smtClean="0"/>
              <a:t>10/01/2022</a:t>
            </a:fld>
            <a:endParaRPr lang="en-GB"/>
          </a:p>
        </p:txBody>
      </p:sp>
      <p:sp>
        <p:nvSpPr>
          <p:cNvPr id="5" name="Footer Placeholder 4">
            <a:extLst>
              <a:ext uri="{FF2B5EF4-FFF2-40B4-BE49-F238E27FC236}">
                <a16:creationId xmlns:a16="http://schemas.microsoft.com/office/drawing/2014/main" id="{3875F34C-3341-486B-A4BF-10C3190680C5}"/>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A51F3B5C-354B-4D20-BD8E-0F2D1B74027E}"/>
              </a:ext>
            </a:extLst>
          </p:cNvPr>
          <p:cNvSpPr>
            <a:spLocks noGrp="1"/>
          </p:cNvSpPr>
          <p:nvPr>
            <p:ph type="sldNum" sz="quarter" idx="12"/>
          </p:nvPr>
        </p:nvSpPr>
        <p:spPr/>
        <p:txBody>
          <a:bodyPr/>
          <a:lstStyle/>
          <a:p>
            <a:fld id="{05E62B8B-E235-4438-BF4F-E515F13BFE8F}" type="slidenum">
              <a:rPr lang="en-GB" smtClean="0"/>
              <a:t>‹#›</a:t>
            </a:fld>
            <a:endParaRPr lang="en-GB"/>
          </a:p>
        </p:txBody>
      </p:sp>
    </p:spTree>
    <p:extLst>
      <p:ext uri="{BB962C8B-B14F-4D97-AF65-F5344CB8AC3E}">
        <p14:creationId xmlns:p14="http://schemas.microsoft.com/office/powerpoint/2010/main" val="12495558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endParaRPr lang="en-GB"/>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GB" noProof="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a:extLst>
              <a:ext uri="{FF2B5EF4-FFF2-40B4-BE49-F238E27FC236}">
                <a16:creationId xmlns:a16="http://schemas.microsoft.com/office/drawing/2014/main" id="{FE4312A9-F3DE-4F47-AA77-73A66FBA91AA}"/>
              </a:ext>
            </a:extLst>
          </p:cNvPr>
          <p:cNvSpPr>
            <a:spLocks noGrp="1" noChangeArrowheads="1"/>
          </p:cNvSpPr>
          <p:nvPr>
            <p:ph type="dt" sz="half" idx="10"/>
          </p:nvPr>
        </p:nvSpPr>
        <p:spPr>
          <a:ln/>
        </p:spPr>
        <p:txBody>
          <a:bodyPr/>
          <a:lstStyle>
            <a:lvl1pPr>
              <a:defRPr/>
            </a:lvl1pPr>
          </a:lstStyle>
          <a:p>
            <a:pPr>
              <a:defRPr/>
            </a:pPr>
            <a:endParaRPr lang="en-GB"/>
          </a:p>
        </p:txBody>
      </p:sp>
      <p:sp>
        <p:nvSpPr>
          <p:cNvPr id="6" name="Rectangle 5">
            <a:extLst>
              <a:ext uri="{FF2B5EF4-FFF2-40B4-BE49-F238E27FC236}">
                <a16:creationId xmlns:a16="http://schemas.microsoft.com/office/drawing/2014/main" id="{18AE73CE-19D7-4813-A10C-98721C356FB5}"/>
              </a:ext>
            </a:extLst>
          </p:cNvPr>
          <p:cNvSpPr>
            <a:spLocks noGrp="1" noChangeArrowheads="1"/>
          </p:cNvSpPr>
          <p:nvPr>
            <p:ph type="ftr" sz="quarter" idx="11"/>
          </p:nvPr>
        </p:nvSpPr>
        <p:spPr>
          <a:ln/>
        </p:spPr>
        <p:txBody>
          <a:bodyPr/>
          <a:lstStyle>
            <a:lvl1pPr>
              <a:defRPr/>
            </a:lvl1pPr>
          </a:lstStyle>
          <a:p>
            <a:pPr>
              <a:defRPr/>
            </a:pPr>
            <a:endParaRPr lang="en-GB"/>
          </a:p>
        </p:txBody>
      </p:sp>
      <p:sp>
        <p:nvSpPr>
          <p:cNvPr id="7" name="Rectangle 6">
            <a:extLst>
              <a:ext uri="{FF2B5EF4-FFF2-40B4-BE49-F238E27FC236}">
                <a16:creationId xmlns:a16="http://schemas.microsoft.com/office/drawing/2014/main" id="{9FE46FEA-C593-4E1D-AB9F-FE9D025ADC65}"/>
              </a:ext>
            </a:extLst>
          </p:cNvPr>
          <p:cNvSpPr>
            <a:spLocks noGrp="1" noChangeArrowheads="1"/>
          </p:cNvSpPr>
          <p:nvPr>
            <p:ph type="sldNum" sz="quarter" idx="12"/>
          </p:nvPr>
        </p:nvSpPr>
        <p:spPr>
          <a:ln/>
        </p:spPr>
        <p:txBody>
          <a:bodyPr/>
          <a:lstStyle>
            <a:lvl1pPr>
              <a:defRPr/>
            </a:lvl1pPr>
          </a:lstStyle>
          <a:p>
            <a:fld id="{799159BE-7444-4B18-843A-80034501EA7A}" type="slidenum">
              <a:rPr lang="en-GB" altLang="en-US"/>
              <a:pPr/>
              <a:t>‹#›</a:t>
            </a:fld>
            <a:endParaRPr lang="en-GB" altLang="en-US"/>
          </a:p>
        </p:txBody>
      </p:sp>
    </p:spTree>
    <p:extLst>
      <p:ext uri="{BB962C8B-B14F-4D97-AF65-F5344CB8AC3E}">
        <p14:creationId xmlns:p14="http://schemas.microsoft.com/office/powerpoint/2010/main" val="216250444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Rectangle 4">
            <a:extLst>
              <a:ext uri="{FF2B5EF4-FFF2-40B4-BE49-F238E27FC236}">
                <a16:creationId xmlns:a16="http://schemas.microsoft.com/office/drawing/2014/main" id="{0AD5A669-E151-4BF6-8CED-BA0C1AACA01C}"/>
              </a:ext>
            </a:extLst>
          </p:cNvPr>
          <p:cNvSpPr>
            <a:spLocks noGrp="1" noChangeArrowheads="1"/>
          </p:cNvSpPr>
          <p:nvPr>
            <p:ph type="dt" sz="half" idx="10"/>
          </p:nvPr>
        </p:nvSpPr>
        <p:spPr>
          <a:ln/>
        </p:spPr>
        <p:txBody>
          <a:bodyPr/>
          <a:lstStyle>
            <a:lvl1pPr>
              <a:defRPr/>
            </a:lvl1pPr>
          </a:lstStyle>
          <a:p>
            <a:pPr>
              <a:defRPr/>
            </a:pPr>
            <a:endParaRPr lang="en-GB"/>
          </a:p>
        </p:txBody>
      </p:sp>
      <p:sp>
        <p:nvSpPr>
          <p:cNvPr id="5" name="Rectangle 5">
            <a:extLst>
              <a:ext uri="{FF2B5EF4-FFF2-40B4-BE49-F238E27FC236}">
                <a16:creationId xmlns:a16="http://schemas.microsoft.com/office/drawing/2014/main" id="{B5E4BCD5-4F63-4729-B4B6-D1E342431339}"/>
              </a:ext>
            </a:extLst>
          </p:cNvPr>
          <p:cNvSpPr>
            <a:spLocks noGrp="1" noChangeArrowheads="1"/>
          </p:cNvSpPr>
          <p:nvPr>
            <p:ph type="ftr" sz="quarter" idx="11"/>
          </p:nvPr>
        </p:nvSpPr>
        <p:spPr>
          <a:ln/>
        </p:spPr>
        <p:txBody>
          <a:bodyPr/>
          <a:lstStyle>
            <a:lvl1pPr>
              <a:defRPr/>
            </a:lvl1pPr>
          </a:lstStyle>
          <a:p>
            <a:pPr>
              <a:defRPr/>
            </a:pPr>
            <a:endParaRPr lang="en-GB"/>
          </a:p>
        </p:txBody>
      </p:sp>
      <p:sp>
        <p:nvSpPr>
          <p:cNvPr id="6" name="Rectangle 6">
            <a:extLst>
              <a:ext uri="{FF2B5EF4-FFF2-40B4-BE49-F238E27FC236}">
                <a16:creationId xmlns:a16="http://schemas.microsoft.com/office/drawing/2014/main" id="{7A20CECD-7D96-4823-B9A5-B9C0268DAF91}"/>
              </a:ext>
            </a:extLst>
          </p:cNvPr>
          <p:cNvSpPr>
            <a:spLocks noGrp="1" noChangeArrowheads="1"/>
          </p:cNvSpPr>
          <p:nvPr>
            <p:ph type="sldNum" sz="quarter" idx="12"/>
          </p:nvPr>
        </p:nvSpPr>
        <p:spPr>
          <a:ln/>
        </p:spPr>
        <p:txBody>
          <a:bodyPr/>
          <a:lstStyle>
            <a:lvl1pPr>
              <a:defRPr/>
            </a:lvl1pPr>
          </a:lstStyle>
          <a:p>
            <a:fld id="{64415056-AFAF-41D7-9B7D-90EF1F5A491F}" type="slidenum">
              <a:rPr lang="en-GB" altLang="en-US"/>
              <a:pPr/>
              <a:t>‹#›</a:t>
            </a:fld>
            <a:endParaRPr lang="en-GB" altLang="en-US"/>
          </a:p>
        </p:txBody>
      </p:sp>
    </p:spTree>
    <p:extLst>
      <p:ext uri="{BB962C8B-B14F-4D97-AF65-F5344CB8AC3E}">
        <p14:creationId xmlns:p14="http://schemas.microsoft.com/office/powerpoint/2010/main" val="313399346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endParaRPr lang="en-GB"/>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Rectangle 4">
            <a:extLst>
              <a:ext uri="{FF2B5EF4-FFF2-40B4-BE49-F238E27FC236}">
                <a16:creationId xmlns:a16="http://schemas.microsoft.com/office/drawing/2014/main" id="{56545459-71EE-4358-94EB-5D3A59F35938}"/>
              </a:ext>
            </a:extLst>
          </p:cNvPr>
          <p:cNvSpPr>
            <a:spLocks noGrp="1" noChangeArrowheads="1"/>
          </p:cNvSpPr>
          <p:nvPr>
            <p:ph type="dt" sz="half" idx="10"/>
          </p:nvPr>
        </p:nvSpPr>
        <p:spPr>
          <a:ln/>
        </p:spPr>
        <p:txBody>
          <a:bodyPr/>
          <a:lstStyle>
            <a:lvl1pPr>
              <a:defRPr/>
            </a:lvl1pPr>
          </a:lstStyle>
          <a:p>
            <a:pPr>
              <a:defRPr/>
            </a:pPr>
            <a:endParaRPr lang="en-GB"/>
          </a:p>
        </p:txBody>
      </p:sp>
      <p:sp>
        <p:nvSpPr>
          <p:cNvPr id="5" name="Rectangle 5">
            <a:extLst>
              <a:ext uri="{FF2B5EF4-FFF2-40B4-BE49-F238E27FC236}">
                <a16:creationId xmlns:a16="http://schemas.microsoft.com/office/drawing/2014/main" id="{E4FFCE3B-C4A9-415D-87BE-B568DF469892}"/>
              </a:ext>
            </a:extLst>
          </p:cNvPr>
          <p:cNvSpPr>
            <a:spLocks noGrp="1" noChangeArrowheads="1"/>
          </p:cNvSpPr>
          <p:nvPr>
            <p:ph type="ftr" sz="quarter" idx="11"/>
          </p:nvPr>
        </p:nvSpPr>
        <p:spPr>
          <a:ln/>
        </p:spPr>
        <p:txBody>
          <a:bodyPr/>
          <a:lstStyle>
            <a:lvl1pPr>
              <a:defRPr/>
            </a:lvl1pPr>
          </a:lstStyle>
          <a:p>
            <a:pPr>
              <a:defRPr/>
            </a:pPr>
            <a:endParaRPr lang="en-GB"/>
          </a:p>
        </p:txBody>
      </p:sp>
      <p:sp>
        <p:nvSpPr>
          <p:cNvPr id="6" name="Rectangle 6">
            <a:extLst>
              <a:ext uri="{FF2B5EF4-FFF2-40B4-BE49-F238E27FC236}">
                <a16:creationId xmlns:a16="http://schemas.microsoft.com/office/drawing/2014/main" id="{2993EAE3-D188-442B-96FF-D305CA2284F5}"/>
              </a:ext>
            </a:extLst>
          </p:cNvPr>
          <p:cNvSpPr>
            <a:spLocks noGrp="1" noChangeArrowheads="1"/>
          </p:cNvSpPr>
          <p:nvPr>
            <p:ph type="sldNum" sz="quarter" idx="12"/>
          </p:nvPr>
        </p:nvSpPr>
        <p:spPr>
          <a:ln/>
        </p:spPr>
        <p:txBody>
          <a:bodyPr/>
          <a:lstStyle>
            <a:lvl1pPr>
              <a:defRPr/>
            </a:lvl1pPr>
          </a:lstStyle>
          <a:p>
            <a:fld id="{D4E65254-C201-4565-B6EB-C52ED54E4A0E}" type="slidenum">
              <a:rPr lang="en-GB" altLang="en-US"/>
              <a:pPr/>
              <a:t>‹#›</a:t>
            </a:fld>
            <a:endParaRPr lang="en-GB" altLang="en-US"/>
          </a:p>
        </p:txBody>
      </p:sp>
    </p:spTree>
    <p:extLst>
      <p:ext uri="{BB962C8B-B14F-4D97-AF65-F5344CB8AC3E}">
        <p14:creationId xmlns:p14="http://schemas.microsoft.com/office/powerpoint/2010/main" val="1091674938"/>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p>
            <a:r>
              <a:rPr lang="en-US"/>
              <a:t>Click to edit Master title style</a:t>
            </a:r>
            <a:endParaRPr lang="en-GB"/>
          </a:p>
        </p:txBody>
      </p:sp>
      <p:sp>
        <p:nvSpPr>
          <p:cNvPr id="3" name="Table Placeholder 2"/>
          <p:cNvSpPr>
            <a:spLocks noGrp="1"/>
          </p:cNvSpPr>
          <p:nvPr>
            <p:ph type="tbl" idx="1"/>
          </p:nvPr>
        </p:nvSpPr>
        <p:spPr>
          <a:xfrm>
            <a:off x="609600" y="1600201"/>
            <a:ext cx="10972800" cy="4525963"/>
          </a:xfrm>
        </p:spPr>
        <p:txBody>
          <a:bodyPr/>
          <a:lstStyle/>
          <a:p>
            <a:pPr lvl="0"/>
            <a:endParaRPr lang="en-GB" noProof="0"/>
          </a:p>
        </p:txBody>
      </p:sp>
      <p:sp>
        <p:nvSpPr>
          <p:cNvPr id="4" name="Rectangle 4">
            <a:extLst>
              <a:ext uri="{FF2B5EF4-FFF2-40B4-BE49-F238E27FC236}">
                <a16:creationId xmlns:a16="http://schemas.microsoft.com/office/drawing/2014/main" id="{D2C91143-CDC1-494F-B628-02FCF20241AD}"/>
              </a:ext>
            </a:extLst>
          </p:cNvPr>
          <p:cNvSpPr>
            <a:spLocks noGrp="1" noChangeArrowheads="1"/>
          </p:cNvSpPr>
          <p:nvPr>
            <p:ph type="dt" sz="half" idx="10"/>
          </p:nvPr>
        </p:nvSpPr>
        <p:spPr>
          <a:ln/>
        </p:spPr>
        <p:txBody>
          <a:bodyPr/>
          <a:lstStyle>
            <a:lvl1pPr>
              <a:defRPr/>
            </a:lvl1pPr>
          </a:lstStyle>
          <a:p>
            <a:pPr>
              <a:defRPr/>
            </a:pPr>
            <a:endParaRPr lang="en-GB"/>
          </a:p>
        </p:txBody>
      </p:sp>
      <p:sp>
        <p:nvSpPr>
          <p:cNvPr id="5" name="Rectangle 5">
            <a:extLst>
              <a:ext uri="{FF2B5EF4-FFF2-40B4-BE49-F238E27FC236}">
                <a16:creationId xmlns:a16="http://schemas.microsoft.com/office/drawing/2014/main" id="{1A2652FE-EDAB-433C-9825-AED034EEBD1D}"/>
              </a:ext>
            </a:extLst>
          </p:cNvPr>
          <p:cNvSpPr>
            <a:spLocks noGrp="1" noChangeArrowheads="1"/>
          </p:cNvSpPr>
          <p:nvPr>
            <p:ph type="ftr" sz="quarter" idx="11"/>
          </p:nvPr>
        </p:nvSpPr>
        <p:spPr>
          <a:ln/>
        </p:spPr>
        <p:txBody>
          <a:bodyPr/>
          <a:lstStyle>
            <a:lvl1pPr>
              <a:defRPr/>
            </a:lvl1pPr>
          </a:lstStyle>
          <a:p>
            <a:pPr>
              <a:defRPr/>
            </a:pPr>
            <a:endParaRPr lang="en-GB"/>
          </a:p>
        </p:txBody>
      </p:sp>
      <p:sp>
        <p:nvSpPr>
          <p:cNvPr id="6" name="Rectangle 6">
            <a:extLst>
              <a:ext uri="{FF2B5EF4-FFF2-40B4-BE49-F238E27FC236}">
                <a16:creationId xmlns:a16="http://schemas.microsoft.com/office/drawing/2014/main" id="{78755218-7254-4839-A6E8-DCC99AD923D4}"/>
              </a:ext>
            </a:extLst>
          </p:cNvPr>
          <p:cNvSpPr>
            <a:spLocks noGrp="1" noChangeArrowheads="1"/>
          </p:cNvSpPr>
          <p:nvPr>
            <p:ph type="sldNum" sz="quarter" idx="12"/>
          </p:nvPr>
        </p:nvSpPr>
        <p:spPr>
          <a:ln/>
        </p:spPr>
        <p:txBody>
          <a:bodyPr/>
          <a:lstStyle>
            <a:lvl1pPr>
              <a:defRPr/>
            </a:lvl1pPr>
          </a:lstStyle>
          <a:p>
            <a:fld id="{8837F7DD-C696-4431-AF4D-50708FC04F78}" type="slidenum">
              <a:rPr lang="en-GB" altLang="en-US"/>
              <a:pPr/>
              <a:t>‹#›</a:t>
            </a:fld>
            <a:endParaRPr lang="en-GB" altLang="en-US"/>
          </a:p>
        </p:txBody>
      </p:sp>
    </p:spTree>
    <p:extLst>
      <p:ext uri="{BB962C8B-B14F-4D97-AF65-F5344CB8AC3E}">
        <p14:creationId xmlns:p14="http://schemas.microsoft.com/office/powerpoint/2010/main" val="234395494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833F3B-7BC0-40E8-8A9E-49421B2E1C4D}"/>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8AB05BCF-434B-47C6-A944-A560333A75C4}"/>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74522005-0BE5-4F72-B4B9-BBED1BB58A7C}"/>
              </a:ext>
            </a:extLst>
          </p:cNvPr>
          <p:cNvSpPr>
            <a:spLocks noGrp="1"/>
          </p:cNvSpPr>
          <p:nvPr>
            <p:ph type="dt" sz="half" idx="10"/>
          </p:nvPr>
        </p:nvSpPr>
        <p:spPr/>
        <p:txBody>
          <a:bodyPr/>
          <a:lstStyle/>
          <a:p>
            <a:fld id="{77044622-BAA9-48AE-8300-506D4781F16E}" type="datetimeFigureOut">
              <a:rPr lang="en-GB" smtClean="0"/>
              <a:t>10/01/2022</a:t>
            </a:fld>
            <a:endParaRPr lang="en-GB"/>
          </a:p>
        </p:txBody>
      </p:sp>
      <p:sp>
        <p:nvSpPr>
          <p:cNvPr id="5" name="Footer Placeholder 4">
            <a:extLst>
              <a:ext uri="{FF2B5EF4-FFF2-40B4-BE49-F238E27FC236}">
                <a16:creationId xmlns:a16="http://schemas.microsoft.com/office/drawing/2014/main" id="{4C17CB75-1846-434A-832F-202B1AD84C36}"/>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ADD39501-0222-453F-8DBE-6525D2E03D95}"/>
              </a:ext>
            </a:extLst>
          </p:cNvPr>
          <p:cNvSpPr>
            <a:spLocks noGrp="1"/>
          </p:cNvSpPr>
          <p:nvPr>
            <p:ph type="sldNum" sz="quarter" idx="12"/>
          </p:nvPr>
        </p:nvSpPr>
        <p:spPr/>
        <p:txBody>
          <a:bodyPr/>
          <a:lstStyle/>
          <a:p>
            <a:fld id="{05E62B8B-E235-4438-BF4F-E515F13BFE8F}" type="slidenum">
              <a:rPr lang="en-GB" smtClean="0"/>
              <a:t>‹#›</a:t>
            </a:fld>
            <a:endParaRPr lang="en-GB"/>
          </a:p>
        </p:txBody>
      </p:sp>
    </p:spTree>
    <p:extLst>
      <p:ext uri="{BB962C8B-B14F-4D97-AF65-F5344CB8AC3E}">
        <p14:creationId xmlns:p14="http://schemas.microsoft.com/office/powerpoint/2010/main" val="42262852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506022-1107-47C2-9AA6-86A4DD1E199E}"/>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44D5BE6E-A94B-48FE-B34E-0E10284870B6}"/>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F85AA312-A8E5-41A2-8BEA-43C2EACDD334}"/>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9E7E2401-B77C-4B56-A82D-6CABCBAEB6CC}"/>
              </a:ext>
            </a:extLst>
          </p:cNvPr>
          <p:cNvSpPr>
            <a:spLocks noGrp="1"/>
          </p:cNvSpPr>
          <p:nvPr>
            <p:ph type="dt" sz="half" idx="10"/>
          </p:nvPr>
        </p:nvSpPr>
        <p:spPr/>
        <p:txBody>
          <a:bodyPr/>
          <a:lstStyle/>
          <a:p>
            <a:fld id="{77044622-BAA9-48AE-8300-506D4781F16E}" type="datetimeFigureOut">
              <a:rPr lang="en-GB" smtClean="0"/>
              <a:t>10/01/2022</a:t>
            </a:fld>
            <a:endParaRPr lang="en-GB"/>
          </a:p>
        </p:txBody>
      </p:sp>
      <p:sp>
        <p:nvSpPr>
          <p:cNvPr id="6" name="Footer Placeholder 5">
            <a:extLst>
              <a:ext uri="{FF2B5EF4-FFF2-40B4-BE49-F238E27FC236}">
                <a16:creationId xmlns:a16="http://schemas.microsoft.com/office/drawing/2014/main" id="{3FDB443A-93C4-46DE-BE68-B645E8EF14BB}"/>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361054AB-18BB-46FD-ADB4-57227A981BF3}"/>
              </a:ext>
            </a:extLst>
          </p:cNvPr>
          <p:cNvSpPr>
            <a:spLocks noGrp="1"/>
          </p:cNvSpPr>
          <p:nvPr>
            <p:ph type="sldNum" sz="quarter" idx="12"/>
          </p:nvPr>
        </p:nvSpPr>
        <p:spPr/>
        <p:txBody>
          <a:bodyPr/>
          <a:lstStyle/>
          <a:p>
            <a:fld id="{05E62B8B-E235-4438-BF4F-E515F13BFE8F}" type="slidenum">
              <a:rPr lang="en-GB" smtClean="0"/>
              <a:t>‹#›</a:t>
            </a:fld>
            <a:endParaRPr lang="en-GB"/>
          </a:p>
        </p:txBody>
      </p:sp>
    </p:spTree>
    <p:extLst>
      <p:ext uri="{BB962C8B-B14F-4D97-AF65-F5344CB8AC3E}">
        <p14:creationId xmlns:p14="http://schemas.microsoft.com/office/powerpoint/2010/main" val="217635474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AF8BC2-BD26-4FD0-9970-30F37E194D80}"/>
              </a:ext>
            </a:extLst>
          </p:cNvPr>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1437D2B5-2AB4-488B-8E36-BEBAB530DE9E}"/>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579F0E80-12A8-40C9-9936-38FE009773E4}"/>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AFE563E7-66B6-45A0-AA07-A89F4FB14500}"/>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707EE986-55CF-4DC6-B101-38EB6F3D2B0D}"/>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89AF50FD-AA5A-4B4A-AE54-CB361B8B32F7}"/>
              </a:ext>
            </a:extLst>
          </p:cNvPr>
          <p:cNvSpPr>
            <a:spLocks noGrp="1"/>
          </p:cNvSpPr>
          <p:nvPr>
            <p:ph type="dt" sz="half" idx="10"/>
          </p:nvPr>
        </p:nvSpPr>
        <p:spPr/>
        <p:txBody>
          <a:bodyPr/>
          <a:lstStyle/>
          <a:p>
            <a:fld id="{77044622-BAA9-48AE-8300-506D4781F16E}" type="datetimeFigureOut">
              <a:rPr lang="en-GB" smtClean="0"/>
              <a:t>10/01/2022</a:t>
            </a:fld>
            <a:endParaRPr lang="en-GB"/>
          </a:p>
        </p:txBody>
      </p:sp>
      <p:sp>
        <p:nvSpPr>
          <p:cNvPr id="8" name="Footer Placeholder 7">
            <a:extLst>
              <a:ext uri="{FF2B5EF4-FFF2-40B4-BE49-F238E27FC236}">
                <a16:creationId xmlns:a16="http://schemas.microsoft.com/office/drawing/2014/main" id="{63A68C1F-5E9B-4B28-8352-AF5309A597B9}"/>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id="{6C129FD2-6186-4DFE-9C2C-5209793AB4B9}"/>
              </a:ext>
            </a:extLst>
          </p:cNvPr>
          <p:cNvSpPr>
            <a:spLocks noGrp="1"/>
          </p:cNvSpPr>
          <p:nvPr>
            <p:ph type="sldNum" sz="quarter" idx="12"/>
          </p:nvPr>
        </p:nvSpPr>
        <p:spPr/>
        <p:txBody>
          <a:bodyPr/>
          <a:lstStyle/>
          <a:p>
            <a:fld id="{05E62B8B-E235-4438-BF4F-E515F13BFE8F}" type="slidenum">
              <a:rPr lang="en-GB" smtClean="0"/>
              <a:t>‹#›</a:t>
            </a:fld>
            <a:endParaRPr lang="en-GB"/>
          </a:p>
        </p:txBody>
      </p:sp>
    </p:spTree>
    <p:extLst>
      <p:ext uri="{BB962C8B-B14F-4D97-AF65-F5344CB8AC3E}">
        <p14:creationId xmlns:p14="http://schemas.microsoft.com/office/powerpoint/2010/main" val="229602631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4999CC-057B-4D2C-91C2-2D9F58778E1C}"/>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05DE3184-5816-432C-A51A-BE8A0381928D}"/>
              </a:ext>
            </a:extLst>
          </p:cNvPr>
          <p:cNvSpPr>
            <a:spLocks noGrp="1"/>
          </p:cNvSpPr>
          <p:nvPr>
            <p:ph type="dt" sz="half" idx="10"/>
          </p:nvPr>
        </p:nvSpPr>
        <p:spPr/>
        <p:txBody>
          <a:bodyPr/>
          <a:lstStyle/>
          <a:p>
            <a:fld id="{77044622-BAA9-48AE-8300-506D4781F16E}" type="datetimeFigureOut">
              <a:rPr lang="en-GB" smtClean="0"/>
              <a:t>10/01/2022</a:t>
            </a:fld>
            <a:endParaRPr lang="en-GB"/>
          </a:p>
        </p:txBody>
      </p:sp>
      <p:sp>
        <p:nvSpPr>
          <p:cNvPr id="4" name="Footer Placeholder 3">
            <a:extLst>
              <a:ext uri="{FF2B5EF4-FFF2-40B4-BE49-F238E27FC236}">
                <a16:creationId xmlns:a16="http://schemas.microsoft.com/office/drawing/2014/main" id="{F5A4332E-5B98-47D0-BFB2-BC1AC46585E5}"/>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C4CB12B8-1C7A-4437-B1C1-CFB70BB39AA2}"/>
              </a:ext>
            </a:extLst>
          </p:cNvPr>
          <p:cNvSpPr>
            <a:spLocks noGrp="1"/>
          </p:cNvSpPr>
          <p:nvPr>
            <p:ph type="sldNum" sz="quarter" idx="12"/>
          </p:nvPr>
        </p:nvSpPr>
        <p:spPr/>
        <p:txBody>
          <a:bodyPr/>
          <a:lstStyle/>
          <a:p>
            <a:fld id="{05E62B8B-E235-4438-BF4F-E515F13BFE8F}" type="slidenum">
              <a:rPr lang="en-GB" smtClean="0"/>
              <a:t>‹#›</a:t>
            </a:fld>
            <a:endParaRPr lang="en-GB"/>
          </a:p>
        </p:txBody>
      </p:sp>
    </p:spTree>
    <p:extLst>
      <p:ext uri="{BB962C8B-B14F-4D97-AF65-F5344CB8AC3E}">
        <p14:creationId xmlns:p14="http://schemas.microsoft.com/office/powerpoint/2010/main" val="161498757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6885C46A-CAE4-4EDD-98F3-57EC2104651E}"/>
              </a:ext>
            </a:extLst>
          </p:cNvPr>
          <p:cNvSpPr>
            <a:spLocks noGrp="1"/>
          </p:cNvSpPr>
          <p:nvPr>
            <p:ph type="dt" sz="half" idx="10"/>
          </p:nvPr>
        </p:nvSpPr>
        <p:spPr/>
        <p:txBody>
          <a:bodyPr/>
          <a:lstStyle/>
          <a:p>
            <a:fld id="{77044622-BAA9-48AE-8300-506D4781F16E}" type="datetimeFigureOut">
              <a:rPr lang="en-GB" smtClean="0"/>
              <a:t>10/01/2022</a:t>
            </a:fld>
            <a:endParaRPr lang="en-GB"/>
          </a:p>
        </p:txBody>
      </p:sp>
      <p:sp>
        <p:nvSpPr>
          <p:cNvPr id="3" name="Footer Placeholder 2">
            <a:extLst>
              <a:ext uri="{FF2B5EF4-FFF2-40B4-BE49-F238E27FC236}">
                <a16:creationId xmlns:a16="http://schemas.microsoft.com/office/drawing/2014/main" id="{E2A75740-CFD1-45FB-AFF8-68B4F612F530}"/>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D7412B7F-147F-4F69-BFCA-433774A2C3A6}"/>
              </a:ext>
            </a:extLst>
          </p:cNvPr>
          <p:cNvSpPr>
            <a:spLocks noGrp="1"/>
          </p:cNvSpPr>
          <p:nvPr>
            <p:ph type="sldNum" sz="quarter" idx="12"/>
          </p:nvPr>
        </p:nvSpPr>
        <p:spPr/>
        <p:txBody>
          <a:bodyPr/>
          <a:lstStyle/>
          <a:p>
            <a:fld id="{05E62B8B-E235-4438-BF4F-E515F13BFE8F}" type="slidenum">
              <a:rPr lang="en-GB" smtClean="0"/>
              <a:t>‹#›</a:t>
            </a:fld>
            <a:endParaRPr lang="en-GB"/>
          </a:p>
        </p:txBody>
      </p:sp>
    </p:spTree>
    <p:extLst>
      <p:ext uri="{BB962C8B-B14F-4D97-AF65-F5344CB8AC3E}">
        <p14:creationId xmlns:p14="http://schemas.microsoft.com/office/powerpoint/2010/main" val="301572046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CE9006-A60F-4651-9254-C676A87EF317}"/>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A2ADC642-15E1-4E2E-ACF3-93A1692D5323}"/>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82AD6087-EA15-4E2D-8D2D-7B72EF4586D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E262258B-CBF9-4576-B945-F738D1236A04}"/>
              </a:ext>
            </a:extLst>
          </p:cNvPr>
          <p:cNvSpPr>
            <a:spLocks noGrp="1"/>
          </p:cNvSpPr>
          <p:nvPr>
            <p:ph type="dt" sz="half" idx="10"/>
          </p:nvPr>
        </p:nvSpPr>
        <p:spPr/>
        <p:txBody>
          <a:bodyPr/>
          <a:lstStyle/>
          <a:p>
            <a:fld id="{77044622-BAA9-48AE-8300-506D4781F16E}" type="datetimeFigureOut">
              <a:rPr lang="en-GB" smtClean="0"/>
              <a:t>10/01/2022</a:t>
            </a:fld>
            <a:endParaRPr lang="en-GB"/>
          </a:p>
        </p:txBody>
      </p:sp>
      <p:sp>
        <p:nvSpPr>
          <p:cNvPr id="6" name="Footer Placeholder 5">
            <a:extLst>
              <a:ext uri="{FF2B5EF4-FFF2-40B4-BE49-F238E27FC236}">
                <a16:creationId xmlns:a16="http://schemas.microsoft.com/office/drawing/2014/main" id="{E190FBBC-0341-4E18-979F-6C454EBA1718}"/>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C2B5C3D0-8675-48D6-9721-7CEF97E85315}"/>
              </a:ext>
            </a:extLst>
          </p:cNvPr>
          <p:cNvSpPr>
            <a:spLocks noGrp="1"/>
          </p:cNvSpPr>
          <p:nvPr>
            <p:ph type="sldNum" sz="quarter" idx="12"/>
          </p:nvPr>
        </p:nvSpPr>
        <p:spPr/>
        <p:txBody>
          <a:bodyPr/>
          <a:lstStyle/>
          <a:p>
            <a:fld id="{05E62B8B-E235-4438-BF4F-E515F13BFE8F}" type="slidenum">
              <a:rPr lang="en-GB" smtClean="0"/>
              <a:t>‹#›</a:t>
            </a:fld>
            <a:endParaRPr lang="en-GB"/>
          </a:p>
        </p:txBody>
      </p:sp>
    </p:spTree>
    <p:extLst>
      <p:ext uri="{BB962C8B-B14F-4D97-AF65-F5344CB8AC3E}">
        <p14:creationId xmlns:p14="http://schemas.microsoft.com/office/powerpoint/2010/main" val="51052814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59B1C1-4745-4FC1-8A5B-0AE327433333}"/>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B3FCFB94-AEC5-4D72-9C97-7E4FAE558898}"/>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a:extLst>
              <a:ext uri="{FF2B5EF4-FFF2-40B4-BE49-F238E27FC236}">
                <a16:creationId xmlns:a16="http://schemas.microsoft.com/office/drawing/2014/main" id="{54367754-175F-4727-97DF-967C1B7BC93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9BB0BA29-6CD8-4D52-8CF9-F85D4BF34A40}"/>
              </a:ext>
            </a:extLst>
          </p:cNvPr>
          <p:cNvSpPr>
            <a:spLocks noGrp="1"/>
          </p:cNvSpPr>
          <p:nvPr>
            <p:ph type="dt" sz="half" idx="10"/>
          </p:nvPr>
        </p:nvSpPr>
        <p:spPr/>
        <p:txBody>
          <a:bodyPr/>
          <a:lstStyle/>
          <a:p>
            <a:fld id="{77044622-BAA9-48AE-8300-506D4781F16E}" type="datetimeFigureOut">
              <a:rPr lang="en-GB" smtClean="0"/>
              <a:t>10/01/2022</a:t>
            </a:fld>
            <a:endParaRPr lang="en-GB"/>
          </a:p>
        </p:txBody>
      </p:sp>
      <p:sp>
        <p:nvSpPr>
          <p:cNvPr id="6" name="Footer Placeholder 5">
            <a:extLst>
              <a:ext uri="{FF2B5EF4-FFF2-40B4-BE49-F238E27FC236}">
                <a16:creationId xmlns:a16="http://schemas.microsoft.com/office/drawing/2014/main" id="{535E179D-1FB5-48F2-A8F1-C635D9376FF9}"/>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A8AEC499-5CB1-4844-A5DC-3F7F8F78719D}"/>
              </a:ext>
            </a:extLst>
          </p:cNvPr>
          <p:cNvSpPr>
            <a:spLocks noGrp="1"/>
          </p:cNvSpPr>
          <p:nvPr>
            <p:ph type="sldNum" sz="quarter" idx="12"/>
          </p:nvPr>
        </p:nvSpPr>
        <p:spPr/>
        <p:txBody>
          <a:bodyPr/>
          <a:lstStyle/>
          <a:p>
            <a:fld id="{05E62B8B-E235-4438-BF4F-E515F13BFE8F}" type="slidenum">
              <a:rPr lang="en-GB" smtClean="0"/>
              <a:t>‹#›</a:t>
            </a:fld>
            <a:endParaRPr lang="en-GB"/>
          </a:p>
        </p:txBody>
      </p:sp>
    </p:spTree>
    <p:extLst>
      <p:ext uri="{BB962C8B-B14F-4D97-AF65-F5344CB8AC3E}">
        <p14:creationId xmlns:p14="http://schemas.microsoft.com/office/powerpoint/2010/main" val="144366284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theme" Target="../theme/theme2.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image" Target="../media/image1.jpe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0C0D5DB4-D892-40C5-B185-EC172CBCBF35}"/>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8D9B58E9-C3E2-4E12-BCF3-6BD42632296A}"/>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FAB3C49D-B53B-43A4-8CD8-731F390BFD6E}"/>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7044622-BAA9-48AE-8300-506D4781F16E}" type="datetimeFigureOut">
              <a:rPr lang="en-GB" smtClean="0"/>
              <a:t>10/01/2022</a:t>
            </a:fld>
            <a:endParaRPr lang="en-GB"/>
          </a:p>
        </p:txBody>
      </p:sp>
      <p:sp>
        <p:nvSpPr>
          <p:cNvPr id="5" name="Footer Placeholder 4">
            <a:extLst>
              <a:ext uri="{FF2B5EF4-FFF2-40B4-BE49-F238E27FC236}">
                <a16:creationId xmlns:a16="http://schemas.microsoft.com/office/drawing/2014/main" id="{DD0F81D8-B36C-4572-9D68-A72311EE629F}"/>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a:extLst>
              <a:ext uri="{FF2B5EF4-FFF2-40B4-BE49-F238E27FC236}">
                <a16:creationId xmlns:a16="http://schemas.microsoft.com/office/drawing/2014/main" id="{B7A37F11-9154-45C1-9BD1-5297C7014791}"/>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5E62B8B-E235-4438-BF4F-E515F13BFE8F}" type="slidenum">
              <a:rPr lang="en-GB" smtClean="0"/>
              <a:t>‹#›</a:t>
            </a:fld>
            <a:endParaRPr lang="en-GB"/>
          </a:p>
        </p:txBody>
      </p:sp>
    </p:spTree>
    <p:extLst>
      <p:ext uri="{BB962C8B-B14F-4D97-AF65-F5344CB8AC3E}">
        <p14:creationId xmlns:p14="http://schemas.microsoft.com/office/powerpoint/2010/main" val="2327724945"/>
      </p:ext>
    </p:extLst>
  </p:cSld>
  <p:clrMap bg1="lt1" tx1="dk1" bg2="lt2" tx2="dk2" accent1="accent1" accent2="accent2" accent3="accent3" accent4="accent4" accent5="accent5" accent6="accent6" hlink="hlink" folHlink="folHlink"/>
  <p:sldLayoutIdLst>
    <p:sldLayoutId id="2147483662" r:id="rId1"/>
    <p:sldLayoutId id="2147483663" r:id="rId2"/>
    <p:sldLayoutId id="2147483664" r:id="rId3"/>
    <p:sldLayoutId id="2147483665" r:id="rId4"/>
    <p:sldLayoutId id="2147483666" r:id="rId5"/>
    <p:sldLayoutId id="2147483667" r:id="rId6"/>
    <p:sldLayoutId id="2147483668" r:id="rId7"/>
    <p:sldLayoutId id="2147483669" r:id="rId8"/>
    <p:sldLayoutId id="2147483670" r:id="rId9"/>
    <p:sldLayoutId id="2147483671" r:id="rId10"/>
    <p:sldLayoutId id="2147483672"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0">
          <a:blip r:embed="rId14"/>
          <a:srcRect/>
          <a:tile tx="0" ty="0" sx="100000" sy="100000" flip="none" algn="tl"/>
        </a:blipFill>
        <a:effectLst/>
      </p:bgPr>
    </p:bg>
    <p:spTree>
      <p:nvGrpSpPr>
        <p:cNvPr id="1" name=""/>
        <p:cNvGrpSpPr/>
        <p:nvPr/>
      </p:nvGrpSpPr>
      <p:grpSpPr>
        <a:xfrm>
          <a:off x="0" y="0"/>
          <a:ext cx="0" cy="0"/>
          <a:chOff x="0" y="0"/>
          <a:chExt cx="0" cy="0"/>
        </a:xfrm>
      </p:grpSpPr>
      <p:sp>
        <p:nvSpPr>
          <p:cNvPr id="1026" name="Rectangle 2">
            <a:extLst>
              <a:ext uri="{FF2B5EF4-FFF2-40B4-BE49-F238E27FC236}">
                <a16:creationId xmlns:a16="http://schemas.microsoft.com/office/drawing/2014/main" id="{62099B51-764C-4B88-9663-3F7AB3E42CFC}"/>
              </a:ext>
            </a:extLst>
          </p:cNvPr>
          <p:cNvSpPr>
            <a:spLocks noGrp="1" noChangeArrowheads="1"/>
          </p:cNvSpPr>
          <p:nvPr>
            <p:ph type="title"/>
          </p:nvPr>
        </p:nvSpPr>
        <p:spPr bwMode="auto">
          <a:xfrm>
            <a:off x="609600" y="274638"/>
            <a:ext cx="109728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GB" altLang="en-US"/>
              <a:t>Click to edit Master title style</a:t>
            </a:r>
          </a:p>
        </p:txBody>
      </p:sp>
      <p:sp>
        <p:nvSpPr>
          <p:cNvPr id="1027" name="Rectangle 3">
            <a:extLst>
              <a:ext uri="{FF2B5EF4-FFF2-40B4-BE49-F238E27FC236}">
                <a16:creationId xmlns:a16="http://schemas.microsoft.com/office/drawing/2014/main" id="{521C379E-B821-409F-8CB1-7E34EA8179B0}"/>
              </a:ext>
            </a:extLst>
          </p:cNvPr>
          <p:cNvSpPr>
            <a:spLocks noGrp="1" noChangeArrowheads="1"/>
          </p:cNvSpPr>
          <p:nvPr>
            <p:ph type="body" idx="1"/>
          </p:nvPr>
        </p:nvSpPr>
        <p:spPr bwMode="auto">
          <a:xfrm>
            <a:off x="609600" y="1600201"/>
            <a:ext cx="109728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GB" altLang="en-US"/>
              <a:t>Click to edit Master text styles</a:t>
            </a:r>
          </a:p>
          <a:p>
            <a:pPr lvl="1"/>
            <a:r>
              <a:rPr lang="en-GB" altLang="en-US"/>
              <a:t>Second level</a:t>
            </a:r>
          </a:p>
          <a:p>
            <a:pPr lvl="2"/>
            <a:r>
              <a:rPr lang="en-GB" altLang="en-US"/>
              <a:t>Third level</a:t>
            </a:r>
          </a:p>
          <a:p>
            <a:pPr lvl="3"/>
            <a:r>
              <a:rPr lang="en-GB" altLang="en-US"/>
              <a:t>Fourth level</a:t>
            </a:r>
          </a:p>
          <a:p>
            <a:pPr lvl="4"/>
            <a:r>
              <a:rPr lang="en-GB" altLang="en-US"/>
              <a:t>Fifth level</a:t>
            </a:r>
          </a:p>
        </p:txBody>
      </p:sp>
      <p:sp>
        <p:nvSpPr>
          <p:cNvPr id="1028" name="Rectangle 4">
            <a:extLst>
              <a:ext uri="{FF2B5EF4-FFF2-40B4-BE49-F238E27FC236}">
                <a16:creationId xmlns:a16="http://schemas.microsoft.com/office/drawing/2014/main" id="{6025C479-43E3-493D-9113-3065F8EADF10}"/>
              </a:ext>
            </a:extLst>
          </p:cNvPr>
          <p:cNvSpPr>
            <a:spLocks noGrp="1" noChangeArrowheads="1"/>
          </p:cNvSpPr>
          <p:nvPr>
            <p:ph type="dt" sz="half" idx="2"/>
          </p:nvPr>
        </p:nvSpPr>
        <p:spPr bwMode="auto">
          <a:xfrm>
            <a:off x="609600" y="6245225"/>
            <a:ext cx="28448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eaLnBrk="1" hangingPunct="1">
              <a:defRPr sz="1400">
                <a:latin typeface="+mn-lt"/>
              </a:defRPr>
            </a:lvl1pPr>
          </a:lstStyle>
          <a:p>
            <a:pPr>
              <a:defRPr/>
            </a:pPr>
            <a:endParaRPr lang="en-GB"/>
          </a:p>
        </p:txBody>
      </p:sp>
      <p:sp>
        <p:nvSpPr>
          <p:cNvPr id="1029" name="Rectangle 5">
            <a:extLst>
              <a:ext uri="{FF2B5EF4-FFF2-40B4-BE49-F238E27FC236}">
                <a16:creationId xmlns:a16="http://schemas.microsoft.com/office/drawing/2014/main" id="{22279ABE-95FD-41AE-B672-6AC818BD1863}"/>
              </a:ext>
            </a:extLst>
          </p:cNvPr>
          <p:cNvSpPr>
            <a:spLocks noGrp="1" noChangeArrowheads="1"/>
          </p:cNvSpPr>
          <p:nvPr>
            <p:ph type="ftr" sz="quarter" idx="3"/>
          </p:nvPr>
        </p:nvSpPr>
        <p:spPr bwMode="auto">
          <a:xfrm>
            <a:off x="4165600" y="6245225"/>
            <a:ext cx="38608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eaLnBrk="1" hangingPunct="1">
              <a:defRPr sz="1400">
                <a:latin typeface="+mn-lt"/>
              </a:defRPr>
            </a:lvl1pPr>
          </a:lstStyle>
          <a:p>
            <a:pPr>
              <a:defRPr/>
            </a:pPr>
            <a:endParaRPr lang="en-GB"/>
          </a:p>
        </p:txBody>
      </p:sp>
      <p:sp>
        <p:nvSpPr>
          <p:cNvPr id="1030" name="Rectangle 6">
            <a:extLst>
              <a:ext uri="{FF2B5EF4-FFF2-40B4-BE49-F238E27FC236}">
                <a16:creationId xmlns:a16="http://schemas.microsoft.com/office/drawing/2014/main" id="{9B94D795-148E-467A-ADAC-BF29E4858829}"/>
              </a:ext>
            </a:extLst>
          </p:cNvPr>
          <p:cNvSpPr>
            <a:spLocks noGrp="1" noChangeArrowheads="1"/>
          </p:cNvSpPr>
          <p:nvPr>
            <p:ph type="sldNum" sz="quarter" idx="4"/>
          </p:nvPr>
        </p:nvSpPr>
        <p:spPr bwMode="auto">
          <a:xfrm>
            <a:off x="8737600" y="6245225"/>
            <a:ext cx="28448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eaLnBrk="1" hangingPunct="1">
              <a:defRPr sz="1400">
                <a:latin typeface="Arial" panose="020B0604020202020204" pitchFamily="34" charset="0"/>
              </a:defRPr>
            </a:lvl1pPr>
          </a:lstStyle>
          <a:p>
            <a:fld id="{9DBD85DE-F45C-4EB9-96E7-BBB63E0F05FA}" type="slidenum">
              <a:rPr lang="en-GB" altLang="en-US"/>
              <a:pPr/>
              <a:t>‹#›</a:t>
            </a:fld>
            <a:endParaRPr lang="en-GB" alt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4.jpeg"/><Relationship Id="rId3" Type="http://schemas.openxmlformats.org/officeDocument/2006/relationships/audio" Target="../media/media1.m4a"/><Relationship Id="rId7" Type="http://schemas.openxmlformats.org/officeDocument/2006/relationships/image" Target="../media/image3.png"/><Relationship Id="rId2" Type="http://schemas.microsoft.com/office/2007/relationships/media" Target="../media/media1.m4a"/><Relationship Id="rId1" Type="http://schemas.openxmlformats.org/officeDocument/2006/relationships/tags" Target="../tags/tag1.xml"/><Relationship Id="rId6" Type="http://schemas.openxmlformats.org/officeDocument/2006/relationships/image" Target="../media/image2.png"/><Relationship Id="rId5" Type="http://schemas.openxmlformats.org/officeDocument/2006/relationships/notesSlide" Target="../notesSlides/notesSlide1.xml"/><Relationship Id="rId4" Type="http://schemas.openxmlformats.org/officeDocument/2006/relationships/slideLayout" Target="../slideLayouts/slideLayout1.xml"/><Relationship Id="rId9" Type="http://schemas.openxmlformats.org/officeDocument/2006/relationships/image" Target="../media/image5.png"/></Relationships>
</file>

<file path=ppt/slides/_rels/slide10.xml.rels><?xml version="1.0" encoding="UTF-8" standalone="yes"?>
<Relationships xmlns="http://schemas.openxmlformats.org/package/2006/relationships"><Relationship Id="rId8" Type="http://schemas.openxmlformats.org/officeDocument/2006/relationships/image" Target="../media/image4.jpeg"/><Relationship Id="rId3" Type="http://schemas.openxmlformats.org/officeDocument/2006/relationships/audio" Target="../media/media11.m4a"/><Relationship Id="rId7" Type="http://schemas.openxmlformats.org/officeDocument/2006/relationships/image" Target="../media/image2.png"/><Relationship Id="rId2" Type="http://schemas.microsoft.com/office/2007/relationships/media" Target="../media/media11.m4a"/><Relationship Id="rId1" Type="http://schemas.openxmlformats.org/officeDocument/2006/relationships/tags" Target="../tags/tag10.xml"/><Relationship Id="rId6" Type="http://schemas.openxmlformats.org/officeDocument/2006/relationships/image" Target="../media/image3.png"/><Relationship Id="rId5" Type="http://schemas.openxmlformats.org/officeDocument/2006/relationships/notesSlide" Target="../notesSlides/notesSlide10.xml"/><Relationship Id="rId4" Type="http://schemas.openxmlformats.org/officeDocument/2006/relationships/slideLayout" Target="../slideLayouts/slideLayout2.xml"/><Relationship Id="rId9" Type="http://schemas.openxmlformats.org/officeDocument/2006/relationships/image" Target="../media/image5.png"/></Relationships>
</file>

<file path=ppt/slides/_rels/slide11.xml.rels><?xml version="1.0" encoding="UTF-8" standalone="yes"?>
<Relationships xmlns="http://schemas.openxmlformats.org/package/2006/relationships"><Relationship Id="rId8" Type="http://schemas.openxmlformats.org/officeDocument/2006/relationships/image" Target="../media/image4.jpeg"/><Relationship Id="rId3" Type="http://schemas.openxmlformats.org/officeDocument/2006/relationships/audio" Target="../media/media12.m4a"/><Relationship Id="rId7" Type="http://schemas.openxmlformats.org/officeDocument/2006/relationships/image" Target="../media/image2.png"/><Relationship Id="rId2" Type="http://schemas.microsoft.com/office/2007/relationships/media" Target="../media/media12.m4a"/><Relationship Id="rId1" Type="http://schemas.openxmlformats.org/officeDocument/2006/relationships/tags" Target="../tags/tag11.xml"/><Relationship Id="rId6" Type="http://schemas.openxmlformats.org/officeDocument/2006/relationships/image" Target="../media/image3.png"/><Relationship Id="rId5" Type="http://schemas.openxmlformats.org/officeDocument/2006/relationships/notesSlide" Target="../notesSlides/notesSlide11.xml"/><Relationship Id="rId4" Type="http://schemas.openxmlformats.org/officeDocument/2006/relationships/slideLayout" Target="../slideLayouts/slideLayout2.xml"/><Relationship Id="rId9" Type="http://schemas.openxmlformats.org/officeDocument/2006/relationships/image" Target="../media/image5.png"/></Relationships>
</file>

<file path=ppt/slides/_rels/slide12.xml.rels><?xml version="1.0" encoding="UTF-8" standalone="yes"?>
<Relationships xmlns="http://schemas.openxmlformats.org/package/2006/relationships"><Relationship Id="rId8" Type="http://schemas.openxmlformats.org/officeDocument/2006/relationships/image" Target="../media/image4.jpeg"/><Relationship Id="rId3" Type="http://schemas.openxmlformats.org/officeDocument/2006/relationships/audio" Target="../media/media13.m4a"/><Relationship Id="rId7" Type="http://schemas.openxmlformats.org/officeDocument/2006/relationships/image" Target="../media/image2.png"/><Relationship Id="rId2" Type="http://schemas.microsoft.com/office/2007/relationships/media" Target="../media/media13.m4a"/><Relationship Id="rId1" Type="http://schemas.openxmlformats.org/officeDocument/2006/relationships/tags" Target="../tags/tag12.xml"/><Relationship Id="rId6" Type="http://schemas.openxmlformats.org/officeDocument/2006/relationships/image" Target="../media/image3.png"/><Relationship Id="rId5" Type="http://schemas.openxmlformats.org/officeDocument/2006/relationships/notesSlide" Target="../notesSlides/notesSlide12.xml"/><Relationship Id="rId4" Type="http://schemas.openxmlformats.org/officeDocument/2006/relationships/slideLayout" Target="../slideLayouts/slideLayout2.xml"/><Relationship Id="rId9" Type="http://schemas.openxmlformats.org/officeDocument/2006/relationships/image" Target="../media/image5.png"/></Relationships>
</file>

<file path=ppt/slides/_rels/slide13.xml.rels><?xml version="1.0" encoding="UTF-8" standalone="yes"?>
<Relationships xmlns="http://schemas.openxmlformats.org/package/2006/relationships"><Relationship Id="rId3" Type="http://schemas.openxmlformats.org/officeDocument/2006/relationships/notesSlide" Target="../notesSlides/notesSlide13.xml"/><Relationship Id="rId7" Type="http://schemas.openxmlformats.org/officeDocument/2006/relationships/hyperlink" Target="mailto:ifrater@sheldonschool.co.uk" TargetMode="External"/><Relationship Id="rId2" Type="http://schemas.openxmlformats.org/officeDocument/2006/relationships/slideLayout" Target="../slideLayouts/slideLayout2.xml"/><Relationship Id="rId1" Type="http://schemas.openxmlformats.org/officeDocument/2006/relationships/tags" Target="../tags/tag13.xml"/><Relationship Id="rId6" Type="http://schemas.openxmlformats.org/officeDocument/2006/relationships/image" Target="../media/image4.jpeg"/><Relationship Id="rId5" Type="http://schemas.openxmlformats.org/officeDocument/2006/relationships/image" Target="../media/image2.png"/><Relationship Id="rId4" Type="http://schemas.openxmlformats.org/officeDocument/2006/relationships/image" Target="../media/image3.png"/></Relationships>
</file>

<file path=ppt/slides/_rels/slide2.xml.rels><?xml version="1.0" encoding="UTF-8" standalone="yes"?>
<Relationships xmlns="http://schemas.openxmlformats.org/package/2006/relationships"><Relationship Id="rId8" Type="http://schemas.openxmlformats.org/officeDocument/2006/relationships/image" Target="../media/image4.jpeg"/><Relationship Id="rId3" Type="http://schemas.openxmlformats.org/officeDocument/2006/relationships/audio" Target="../media/media2.m4a"/><Relationship Id="rId7" Type="http://schemas.openxmlformats.org/officeDocument/2006/relationships/image" Target="../media/image2.png"/><Relationship Id="rId12" Type="http://schemas.openxmlformats.org/officeDocument/2006/relationships/image" Target="../media/image5.png"/><Relationship Id="rId2" Type="http://schemas.microsoft.com/office/2007/relationships/media" Target="../media/media2.m4a"/><Relationship Id="rId1" Type="http://schemas.openxmlformats.org/officeDocument/2006/relationships/tags" Target="../tags/tag2.xml"/><Relationship Id="rId6" Type="http://schemas.openxmlformats.org/officeDocument/2006/relationships/image" Target="../media/image3.png"/><Relationship Id="rId11" Type="http://schemas.openxmlformats.org/officeDocument/2006/relationships/image" Target="../media/image8.png"/><Relationship Id="rId5" Type="http://schemas.openxmlformats.org/officeDocument/2006/relationships/notesSlide" Target="../notesSlides/notesSlide2.xml"/><Relationship Id="rId10" Type="http://schemas.openxmlformats.org/officeDocument/2006/relationships/image" Target="../media/image7.png"/><Relationship Id="rId4" Type="http://schemas.openxmlformats.org/officeDocument/2006/relationships/slideLayout" Target="../slideLayouts/slideLayout2.xml"/><Relationship Id="rId9" Type="http://schemas.openxmlformats.org/officeDocument/2006/relationships/image" Target="../media/image6.jpeg"/></Relationships>
</file>

<file path=ppt/slides/_rels/slide3.xml.rels><?xml version="1.0" encoding="UTF-8" standalone="yes"?>
<Relationships xmlns="http://schemas.openxmlformats.org/package/2006/relationships"><Relationship Id="rId8" Type="http://schemas.openxmlformats.org/officeDocument/2006/relationships/image" Target="../media/image4.jpeg"/><Relationship Id="rId13" Type="http://schemas.openxmlformats.org/officeDocument/2006/relationships/image" Target="../media/image5.png"/><Relationship Id="rId3" Type="http://schemas.openxmlformats.org/officeDocument/2006/relationships/audio" Target="../media/media3.m4a"/><Relationship Id="rId7" Type="http://schemas.openxmlformats.org/officeDocument/2006/relationships/image" Target="../media/image2.png"/><Relationship Id="rId12" Type="http://schemas.openxmlformats.org/officeDocument/2006/relationships/image" Target="../media/image12.png"/><Relationship Id="rId2" Type="http://schemas.microsoft.com/office/2007/relationships/media" Target="../media/media3.m4a"/><Relationship Id="rId1" Type="http://schemas.openxmlformats.org/officeDocument/2006/relationships/tags" Target="../tags/tag3.xml"/><Relationship Id="rId6" Type="http://schemas.openxmlformats.org/officeDocument/2006/relationships/image" Target="../media/image3.png"/><Relationship Id="rId11" Type="http://schemas.openxmlformats.org/officeDocument/2006/relationships/image" Target="../media/image11.png"/><Relationship Id="rId5" Type="http://schemas.openxmlformats.org/officeDocument/2006/relationships/notesSlide" Target="../notesSlides/notesSlide3.xml"/><Relationship Id="rId10" Type="http://schemas.openxmlformats.org/officeDocument/2006/relationships/image" Target="../media/image10.jpeg"/><Relationship Id="rId4" Type="http://schemas.openxmlformats.org/officeDocument/2006/relationships/slideLayout" Target="../slideLayouts/slideLayout2.xml"/><Relationship Id="rId9" Type="http://schemas.openxmlformats.org/officeDocument/2006/relationships/image" Target="../media/image9.jpeg"/></Relationships>
</file>

<file path=ppt/slides/_rels/slide4.xml.rels><?xml version="1.0" encoding="UTF-8" standalone="yes"?>
<Relationships xmlns="http://schemas.openxmlformats.org/package/2006/relationships"><Relationship Id="rId8" Type="http://schemas.openxmlformats.org/officeDocument/2006/relationships/image" Target="../media/image4.jpeg"/><Relationship Id="rId13" Type="http://schemas.openxmlformats.org/officeDocument/2006/relationships/image" Target="../media/image5.png"/><Relationship Id="rId3" Type="http://schemas.openxmlformats.org/officeDocument/2006/relationships/audio" Target="../media/media4.m4a"/><Relationship Id="rId7" Type="http://schemas.openxmlformats.org/officeDocument/2006/relationships/image" Target="../media/image2.png"/><Relationship Id="rId12" Type="http://schemas.openxmlformats.org/officeDocument/2006/relationships/image" Target="../media/image16.png"/><Relationship Id="rId2" Type="http://schemas.microsoft.com/office/2007/relationships/media" Target="../media/media4.m4a"/><Relationship Id="rId1" Type="http://schemas.openxmlformats.org/officeDocument/2006/relationships/tags" Target="../tags/tag4.xml"/><Relationship Id="rId6" Type="http://schemas.openxmlformats.org/officeDocument/2006/relationships/image" Target="../media/image3.png"/><Relationship Id="rId11" Type="http://schemas.openxmlformats.org/officeDocument/2006/relationships/image" Target="../media/image15.png"/><Relationship Id="rId5" Type="http://schemas.openxmlformats.org/officeDocument/2006/relationships/notesSlide" Target="../notesSlides/notesSlide4.xml"/><Relationship Id="rId10" Type="http://schemas.openxmlformats.org/officeDocument/2006/relationships/image" Target="../media/image14.jpeg"/><Relationship Id="rId4" Type="http://schemas.openxmlformats.org/officeDocument/2006/relationships/slideLayout" Target="../slideLayouts/slideLayout2.xml"/><Relationship Id="rId9" Type="http://schemas.openxmlformats.org/officeDocument/2006/relationships/image" Target="../media/image13.jpeg"/></Relationships>
</file>

<file path=ppt/slides/_rels/slide5.xml.rels><?xml version="1.0" encoding="UTF-8" standalone="yes"?>
<Relationships xmlns="http://schemas.openxmlformats.org/package/2006/relationships"><Relationship Id="rId8" Type="http://schemas.openxmlformats.org/officeDocument/2006/relationships/image" Target="../media/image4.jpeg"/><Relationship Id="rId3" Type="http://schemas.openxmlformats.org/officeDocument/2006/relationships/audio" Target="../media/media5.m4a"/><Relationship Id="rId7" Type="http://schemas.openxmlformats.org/officeDocument/2006/relationships/image" Target="../media/image2.png"/><Relationship Id="rId2" Type="http://schemas.microsoft.com/office/2007/relationships/media" Target="../media/media5.m4a"/><Relationship Id="rId1" Type="http://schemas.openxmlformats.org/officeDocument/2006/relationships/tags" Target="../tags/tag5.xml"/><Relationship Id="rId6" Type="http://schemas.openxmlformats.org/officeDocument/2006/relationships/image" Target="../media/image3.png"/><Relationship Id="rId11" Type="http://schemas.openxmlformats.org/officeDocument/2006/relationships/image" Target="../media/image5.png"/><Relationship Id="rId5" Type="http://schemas.openxmlformats.org/officeDocument/2006/relationships/notesSlide" Target="../notesSlides/notesSlide5.xml"/><Relationship Id="rId10" Type="http://schemas.openxmlformats.org/officeDocument/2006/relationships/image" Target="../media/image18.png"/><Relationship Id="rId4" Type="http://schemas.openxmlformats.org/officeDocument/2006/relationships/slideLayout" Target="../slideLayouts/slideLayout2.xml"/><Relationship Id="rId9" Type="http://schemas.openxmlformats.org/officeDocument/2006/relationships/image" Target="../media/image17.png"/></Relationships>
</file>

<file path=ppt/slides/_rels/slide6.xml.rels><?xml version="1.0" encoding="UTF-8" standalone="yes"?>
<Relationships xmlns="http://schemas.openxmlformats.org/package/2006/relationships"><Relationship Id="rId8" Type="http://schemas.openxmlformats.org/officeDocument/2006/relationships/image" Target="../media/image3.png"/><Relationship Id="rId13" Type="http://schemas.openxmlformats.org/officeDocument/2006/relationships/image" Target="../media/image21.jpeg"/><Relationship Id="rId3" Type="http://schemas.openxmlformats.org/officeDocument/2006/relationships/audio" Target="../media/media6.m4a"/><Relationship Id="rId7" Type="http://schemas.openxmlformats.org/officeDocument/2006/relationships/notesSlide" Target="../notesSlides/notesSlide6.xml"/><Relationship Id="rId12" Type="http://schemas.openxmlformats.org/officeDocument/2006/relationships/image" Target="../media/image20.jpeg"/><Relationship Id="rId17" Type="http://schemas.openxmlformats.org/officeDocument/2006/relationships/image" Target="../media/image5.png"/><Relationship Id="rId2" Type="http://schemas.microsoft.com/office/2007/relationships/media" Target="../media/media6.m4a"/><Relationship Id="rId16" Type="http://schemas.openxmlformats.org/officeDocument/2006/relationships/image" Target="../media/image24.jpeg"/><Relationship Id="rId1" Type="http://schemas.openxmlformats.org/officeDocument/2006/relationships/tags" Target="../tags/tag6.xml"/><Relationship Id="rId6" Type="http://schemas.openxmlformats.org/officeDocument/2006/relationships/slideLayout" Target="../slideLayouts/slideLayout2.xml"/><Relationship Id="rId11" Type="http://schemas.openxmlformats.org/officeDocument/2006/relationships/image" Target="../media/image19.jpeg"/><Relationship Id="rId5" Type="http://schemas.openxmlformats.org/officeDocument/2006/relationships/audio" Target="../media/media7.m4a"/><Relationship Id="rId15" Type="http://schemas.openxmlformats.org/officeDocument/2006/relationships/image" Target="../media/image23.jpeg"/><Relationship Id="rId10" Type="http://schemas.openxmlformats.org/officeDocument/2006/relationships/image" Target="../media/image4.jpeg"/><Relationship Id="rId4" Type="http://schemas.microsoft.com/office/2007/relationships/media" Target="../media/media7.m4a"/><Relationship Id="rId9" Type="http://schemas.openxmlformats.org/officeDocument/2006/relationships/image" Target="../media/image2.png"/><Relationship Id="rId14" Type="http://schemas.openxmlformats.org/officeDocument/2006/relationships/image" Target="../media/image22.jpeg"/></Relationships>
</file>

<file path=ppt/slides/_rels/slide7.xml.rels><?xml version="1.0" encoding="UTF-8" standalone="yes"?>
<Relationships xmlns="http://schemas.openxmlformats.org/package/2006/relationships"><Relationship Id="rId8" Type="http://schemas.openxmlformats.org/officeDocument/2006/relationships/image" Target="../media/image4.jpeg"/><Relationship Id="rId13" Type="http://schemas.openxmlformats.org/officeDocument/2006/relationships/image" Target="../media/image5.png"/><Relationship Id="rId3" Type="http://schemas.openxmlformats.org/officeDocument/2006/relationships/audio" Target="../media/media8.m4a"/><Relationship Id="rId7" Type="http://schemas.openxmlformats.org/officeDocument/2006/relationships/image" Target="../media/image2.png"/><Relationship Id="rId12" Type="http://schemas.openxmlformats.org/officeDocument/2006/relationships/image" Target="../media/image27.jpeg"/><Relationship Id="rId2" Type="http://schemas.microsoft.com/office/2007/relationships/media" Target="../media/media8.m4a"/><Relationship Id="rId1" Type="http://schemas.openxmlformats.org/officeDocument/2006/relationships/tags" Target="../tags/tag7.xml"/><Relationship Id="rId6" Type="http://schemas.openxmlformats.org/officeDocument/2006/relationships/image" Target="../media/image3.png"/><Relationship Id="rId11" Type="http://schemas.openxmlformats.org/officeDocument/2006/relationships/image" Target="../media/image26.jpeg"/><Relationship Id="rId5" Type="http://schemas.openxmlformats.org/officeDocument/2006/relationships/notesSlide" Target="../notesSlides/notesSlide7.xml"/><Relationship Id="rId10" Type="http://schemas.openxmlformats.org/officeDocument/2006/relationships/image" Target="../media/image25.jpeg"/><Relationship Id="rId4" Type="http://schemas.openxmlformats.org/officeDocument/2006/relationships/slideLayout" Target="../slideLayouts/slideLayout2.xml"/><Relationship Id="rId9" Type="http://schemas.openxmlformats.org/officeDocument/2006/relationships/image" Target="../media/image13.jpeg"/></Relationships>
</file>

<file path=ppt/slides/_rels/slide8.xml.rels><?xml version="1.0" encoding="UTF-8" standalone="yes"?>
<Relationships xmlns="http://schemas.openxmlformats.org/package/2006/relationships"><Relationship Id="rId8" Type="http://schemas.openxmlformats.org/officeDocument/2006/relationships/image" Target="../media/image4.jpeg"/><Relationship Id="rId3" Type="http://schemas.openxmlformats.org/officeDocument/2006/relationships/audio" Target="../media/media9.m4a"/><Relationship Id="rId7" Type="http://schemas.openxmlformats.org/officeDocument/2006/relationships/image" Target="../media/image2.png"/><Relationship Id="rId2" Type="http://schemas.microsoft.com/office/2007/relationships/media" Target="../media/media9.m4a"/><Relationship Id="rId1" Type="http://schemas.openxmlformats.org/officeDocument/2006/relationships/tags" Target="../tags/tag8.xml"/><Relationship Id="rId6" Type="http://schemas.openxmlformats.org/officeDocument/2006/relationships/image" Target="../media/image3.png"/><Relationship Id="rId5" Type="http://schemas.openxmlformats.org/officeDocument/2006/relationships/notesSlide" Target="../notesSlides/notesSlide8.xml"/><Relationship Id="rId10" Type="http://schemas.openxmlformats.org/officeDocument/2006/relationships/image" Target="../media/image5.png"/><Relationship Id="rId4" Type="http://schemas.openxmlformats.org/officeDocument/2006/relationships/slideLayout" Target="../slideLayouts/slideLayout2.xml"/><Relationship Id="rId9" Type="http://schemas.openxmlformats.org/officeDocument/2006/relationships/image" Target="../media/image28.png"/></Relationships>
</file>

<file path=ppt/slides/_rels/slide9.xml.rels><?xml version="1.0" encoding="UTF-8" standalone="yes"?>
<Relationships xmlns="http://schemas.openxmlformats.org/package/2006/relationships"><Relationship Id="rId8" Type="http://schemas.openxmlformats.org/officeDocument/2006/relationships/image" Target="../media/image4.jpeg"/><Relationship Id="rId3" Type="http://schemas.openxmlformats.org/officeDocument/2006/relationships/audio" Target="../media/media10.m4a"/><Relationship Id="rId7" Type="http://schemas.openxmlformats.org/officeDocument/2006/relationships/image" Target="../media/image2.png"/><Relationship Id="rId2" Type="http://schemas.microsoft.com/office/2007/relationships/media" Target="../media/media10.m4a"/><Relationship Id="rId1" Type="http://schemas.openxmlformats.org/officeDocument/2006/relationships/tags" Target="../tags/tag9.xml"/><Relationship Id="rId6" Type="http://schemas.openxmlformats.org/officeDocument/2006/relationships/image" Target="../media/image3.png"/><Relationship Id="rId5" Type="http://schemas.openxmlformats.org/officeDocument/2006/relationships/notesSlide" Target="../notesSlides/notesSlide9.xml"/><Relationship Id="rId4" Type="http://schemas.openxmlformats.org/officeDocument/2006/relationships/slideLayout" Target="../slideLayouts/slideLayout2.xml"/><Relationship Id="rId9" Type="http://schemas.openxmlformats.org/officeDocument/2006/relationships/image" Target="../media/image5.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723" y="-342"/>
            <a:ext cx="3084513" cy="18478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1" name="Picture 3"/>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369492" y="4082430"/>
            <a:ext cx="4822825" cy="2779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itle 1"/>
          <p:cNvSpPr>
            <a:spLocks noGrp="1"/>
          </p:cNvSpPr>
          <p:nvPr>
            <p:ph type="ctrTitle"/>
          </p:nvPr>
        </p:nvSpPr>
        <p:spPr/>
        <p:txBody>
          <a:bodyPr>
            <a:normAutofit fontScale="90000"/>
          </a:bodyPr>
          <a:lstStyle/>
          <a:p>
            <a:br>
              <a:rPr lang="en-GB" dirty="0"/>
            </a:br>
            <a:r>
              <a:rPr lang="en-GB" dirty="0"/>
              <a:t>Why study GCSE</a:t>
            </a:r>
            <a:br>
              <a:rPr lang="en-GB" dirty="0"/>
            </a:br>
            <a:r>
              <a:rPr lang="en-GB" dirty="0"/>
              <a:t>history?</a:t>
            </a:r>
          </a:p>
        </p:txBody>
      </p:sp>
      <p:sp>
        <p:nvSpPr>
          <p:cNvPr id="3" name="Subtitle 2"/>
          <p:cNvSpPr>
            <a:spLocks noGrp="1"/>
          </p:cNvSpPr>
          <p:nvPr>
            <p:ph type="subTitle" idx="1"/>
          </p:nvPr>
        </p:nvSpPr>
        <p:spPr/>
        <p:txBody>
          <a:bodyPr vert="horz" lIns="91440" tIns="45720" rIns="91440" bIns="45720" rtlCol="0" anchor="t">
            <a:normAutofit lnSpcReduction="10000"/>
          </a:bodyPr>
          <a:lstStyle/>
          <a:p>
            <a:endParaRPr lang="en-GB" dirty="0"/>
          </a:p>
          <a:p>
            <a:endParaRPr lang="en-GB" dirty="0"/>
          </a:p>
          <a:p>
            <a:endParaRPr lang="en-GB" dirty="0"/>
          </a:p>
          <a:p>
            <a:r>
              <a:rPr lang="en-GB" dirty="0"/>
              <a:t>Learning about the past to help you understand the present</a:t>
            </a:r>
          </a:p>
        </p:txBody>
      </p:sp>
      <p:pic>
        <p:nvPicPr>
          <p:cNvPr id="1026" name="Picture 2" descr="C:\Users\corlans\AppData\Local\Microsoft\Windows\Temporary Internet Files\Content.IE5\P6FQHV7Z\sheldon logo.jpg"/>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430814" y="6162008"/>
            <a:ext cx="2448272" cy="430544"/>
          </a:xfrm>
          <a:prstGeom prst="rect">
            <a:avLst/>
          </a:prstGeom>
          <a:noFill/>
          <a:extLst>
            <a:ext uri="{909E8E84-426E-40DD-AFC4-6F175D3DCCD1}">
              <a14:hiddenFill xmlns:a14="http://schemas.microsoft.com/office/drawing/2010/main">
                <a:solidFill>
                  <a:srgbClr val="FFFFFF"/>
                </a:solidFill>
              </a14:hiddenFill>
            </a:ext>
          </a:extLst>
        </p:spPr>
      </p:pic>
      <p:pic>
        <p:nvPicPr>
          <p:cNvPr id="4" name="My recording 1">
            <a:hlinkClick r:id="" action="ppaction://media"/>
            <a:extLst>
              <a:ext uri="{FF2B5EF4-FFF2-40B4-BE49-F238E27FC236}">
                <a16:creationId xmlns:a16="http://schemas.microsoft.com/office/drawing/2014/main" id="{5ACE63A3-504F-409B-A337-0CFD356E16F4}"/>
              </a:ext>
            </a:extLst>
          </p:cNvPr>
          <p:cNvPicPr>
            <a:picLocks noChangeAspect="1"/>
          </p:cNvPicPr>
          <p:nvPr>
            <a:audioFile r:link="rId3"/>
            <p:extLst>
              <p:ext uri="{DAA4B4D4-6D71-4841-9C94-3DE7FCFB9230}">
                <p14:media xmlns:p14="http://schemas.microsoft.com/office/powerpoint/2010/main" r:embed="rId2"/>
              </p:ext>
            </p:extLst>
          </p:nvPr>
        </p:nvPicPr>
        <p:blipFill>
          <a:blip r:embed="rId9"/>
          <a:stretch>
            <a:fillRect/>
          </a:stretch>
        </p:blipFill>
        <p:spPr>
          <a:xfrm>
            <a:off x="10665137" y="3357432"/>
            <a:ext cx="730250" cy="730250"/>
          </a:xfrm>
          <a:prstGeom prst="rect">
            <a:avLst/>
          </a:prstGeom>
        </p:spPr>
      </p:pic>
    </p:spTree>
    <p:custDataLst>
      <p:tags r:id="rId1"/>
    </p:custDataLst>
    <p:extLst>
      <p:ext uri="{BB962C8B-B14F-4D97-AF65-F5344CB8AC3E}">
        <p14:creationId xmlns:p14="http://schemas.microsoft.com/office/powerpoint/2010/main" val="2988838109"/>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4"/>
                                        </p:tgtEl>
                                      </p:cBhvr>
                                    </p:cmd>
                                  </p:childTnLst>
                                </p:cTn>
                              </p:par>
                            </p:childTnLst>
                          </p:cTn>
                        </p:par>
                      </p:childTnLst>
                    </p:cTn>
                  </p:par>
                </p:childTnLst>
              </p:cTn>
              <p:nextCondLst>
                <p:cond evt="onClick" delay="0">
                  <p:tgtEl>
                    <p:spTgt spid="4"/>
                  </p:tgtEl>
                </p:cond>
              </p:nextCondLst>
            </p:seq>
            <p:audio>
              <p:cMediaNode>
                <p:cTn id="7" fill="hold" display="0">
                  <p:stCondLst>
                    <p:cond delay="indefinite"/>
                  </p:stCondLst>
                  <p:endCondLst>
                    <p:cond evt="onStopAudio" delay="0">
                      <p:tgtEl>
                        <p:sldTgt/>
                      </p:tgtEl>
                    </p:cond>
                  </p:endCondLst>
                </p:cTn>
                <p:tgtEl>
                  <p:spTgt spid="4"/>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1" name="Picture 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365639" y="4078287"/>
            <a:ext cx="4822825" cy="2779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0" name="Picture 2"/>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723" y="-342"/>
            <a:ext cx="3084513" cy="18478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6" name="Picture 2" descr="C:\Users\corlans\AppData\Local\Microsoft\Windows\Temporary Internet Files\Content.IE5\P6FQHV7Z\sheldon logo.jpg"/>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430814" y="6162008"/>
            <a:ext cx="2448272" cy="430544"/>
          </a:xfrm>
          <a:prstGeom prst="rect">
            <a:avLst/>
          </a:prstGeom>
          <a:noFill/>
          <a:extLst>
            <a:ext uri="{909E8E84-426E-40DD-AFC4-6F175D3DCCD1}">
              <a14:hiddenFill xmlns:a14="http://schemas.microsoft.com/office/drawing/2010/main">
                <a:solidFill>
                  <a:srgbClr val="FFFFFF"/>
                </a:solidFill>
              </a14:hiddenFill>
            </a:ext>
          </a:extLst>
        </p:spPr>
      </p:pic>
      <p:sp>
        <p:nvSpPr>
          <p:cNvPr id="4" name="Title 3"/>
          <p:cNvSpPr>
            <a:spLocks noGrp="1"/>
          </p:cNvSpPr>
          <p:nvPr>
            <p:ph type="title"/>
          </p:nvPr>
        </p:nvSpPr>
        <p:spPr/>
        <p:txBody>
          <a:bodyPr/>
          <a:lstStyle/>
          <a:p>
            <a:r>
              <a:rPr lang="en-GB" dirty="0">
                <a:ea typeface="+mj-lt"/>
                <a:cs typeface="+mj-lt"/>
              </a:rPr>
              <a:t>GCSE History is a great choice if you:</a:t>
            </a:r>
          </a:p>
        </p:txBody>
      </p:sp>
      <p:sp>
        <p:nvSpPr>
          <p:cNvPr id="3" name="Content Placeholder 2">
            <a:extLst>
              <a:ext uri="{FF2B5EF4-FFF2-40B4-BE49-F238E27FC236}">
                <a16:creationId xmlns:a16="http://schemas.microsoft.com/office/drawing/2014/main" id="{203788A3-A1C5-413C-9BBE-47606645AC75}"/>
              </a:ext>
            </a:extLst>
          </p:cNvPr>
          <p:cNvSpPr>
            <a:spLocks noGrp="1"/>
          </p:cNvSpPr>
          <p:nvPr>
            <p:ph idx="1"/>
          </p:nvPr>
        </p:nvSpPr>
        <p:spPr/>
        <p:txBody>
          <a:bodyPr vert="horz" lIns="91440" tIns="45720" rIns="91440" bIns="45720" rtlCol="0" anchor="t">
            <a:normAutofit/>
          </a:bodyPr>
          <a:lstStyle/>
          <a:p>
            <a:pPr marL="457200" indent="-457200">
              <a:lnSpc>
                <a:spcPct val="100000"/>
              </a:lnSpc>
              <a:spcBef>
                <a:spcPts val="0"/>
              </a:spcBef>
              <a:buFont typeface="Arial,Sans-Serif" panose="020B0604020202020204" pitchFamily="34" charset="0"/>
            </a:pPr>
            <a:r>
              <a:rPr lang="en-GB" dirty="0">
                <a:ea typeface="+mn-lt"/>
                <a:cs typeface="+mn-lt"/>
              </a:rPr>
              <a:t>Have an interest in the past</a:t>
            </a:r>
            <a:endParaRPr lang="en-US" dirty="0">
              <a:ea typeface="+mn-lt"/>
              <a:cs typeface="+mn-lt"/>
            </a:endParaRPr>
          </a:p>
          <a:p>
            <a:pPr marL="457200" indent="-457200">
              <a:lnSpc>
                <a:spcPct val="100000"/>
              </a:lnSpc>
              <a:spcBef>
                <a:spcPts val="0"/>
              </a:spcBef>
              <a:buFont typeface="Arial,Sans-Serif" panose="020B0604020202020204" pitchFamily="34" charset="0"/>
            </a:pPr>
            <a:r>
              <a:rPr lang="en-GB" dirty="0">
                <a:ea typeface="+mn-lt"/>
                <a:cs typeface="+mn-lt"/>
              </a:rPr>
              <a:t>Like weighing up different points of view</a:t>
            </a:r>
            <a:endParaRPr lang="en-US" dirty="0">
              <a:ea typeface="+mn-lt"/>
              <a:cs typeface="+mn-lt"/>
            </a:endParaRPr>
          </a:p>
          <a:p>
            <a:pPr marL="457200" indent="-457200">
              <a:lnSpc>
                <a:spcPct val="100000"/>
              </a:lnSpc>
              <a:spcBef>
                <a:spcPts val="0"/>
              </a:spcBef>
              <a:buFont typeface="Arial,Sans-Serif" panose="020B0604020202020204" pitchFamily="34" charset="0"/>
            </a:pPr>
            <a:r>
              <a:rPr lang="en-GB" dirty="0">
                <a:ea typeface="+mn-lt"/>
                <a:cs typeface="+mn-lt"/>
              </a:rPr>
              <a:t>Enjoy putting forward your own arguments</a:t>
            </a:r>
            <a:endParaRPr lang="en-US" dirty="0">
              <a:ea typeface="+mn-lt"/>
              <a:cs typeface="+mn-lt"/>
            </a:endParaRPr>
          </a:p>
          <a:p>
            <a:pPr marL="457200" indent="-457200">
              <a:lnSpc>
                <a:spcPct val="100000"/>
              </a:lnSpc>
              <a:spcBef>
                <a:spcPts val="0"/>
              </a:spcBef>
              <a:buFont typeface="Arial,Sans-Serif" panose="020B0604020202020204" pitchFamily="34" charset="0"/>
            </a:pPr>
            <a:r>
              <a:rPr lang="en-GB" dirty="0">
                <a:ea typeface="+mn-lt"/>
                <a:cs typeface="+mn-lt"/>
              </a:rPr>
              <a:t>Like studying people and their actions</a:t>
            </a:r>
            <a:endParaRPr lang="en-US" dirty="0">
              <a:ea typeface="+mn-lt"/>
              <a:cs typeface="+mn-lt"/>
            </a:endParaRPr>
          </a:p>
          <a:p>
            <a:pPr marL="457200" indent="-457200">
              <a:lnSpc>
                <a:spcPct val="100000"/>
              </a:lnSpc>
              <a:spcBef>
                <a:spcPts val="0"/>
              </a:spcBef>
              <a:buFont typeface="Arial,Sans-Serif" panose="020B0604020202020204" pitchFamily="34" charset="0"/>
            </a:pPr>
            <a:r>
              <a:rPr lang="en-GB" dirty="0">
                <a:ea typeface="+mn-lt"/>
                <a:cs typeface="+mn-lt"/>
              </a:rPr>
              <a:t>Enjoy considering why events have happened as they have</a:t>
            </a:r>
            <a:endParaRPr lang="en-US" dirty="0"/>
          </a:p>
        </p:txBody>
      </p:sp>
      <p:pic>
        <p:nvPicPr>
          <p:cNvPr id="2" name="My recording 9">
            <a:hlinkClick r:id="" action="ppaction://media"/>
            <a:extLst>
              <a:ext uri="{FF2B5EF4-FFF2-40B4-BE49-F238E27FC236}">
                <a16:creationId xmlns:a16="http://schemas.microsoft.com/office/drawing/2014/main" id="{8464D5F9-C7B9-4F5C-80C2-7839B3AD4204}"/>
              </a:ext>
            </a:extLst>
          </p:cNvPr>
          <p:cNvPicPr>
            <a:picLocks noChangeAspect="1"/>
          </p:cNvPicPr>
          <p:nvPr>
            <a:audioFile r:link="rId3"/>
            <p:extLst>
              <p:ext uri="{DAA4B4D4-6D71-4841-9C94-3DE7FCFB9230}">
                <p14:media xmlns:p14="http://schemas.microsoft.com/office/powerpoint/2010/main" r:embed="rId2"/>
              </p:ext>
            </p:extLst>
          </p:nvPr>
        </p:nvPicPr>
        <p:blipFill>
          <a:blip r:embed="rId9"/>
          <a:stretch>
            <a:fillRect/>
          </a:stretch>
        </p:blipFill>
        <p:spPr>
          <a:xfrm>
            <a:off x="10121744" y="1902137"/>
            <a:ext cx="730250" cy="730250"/>
          </a:xfrm>
          <a:prstGeom prst="rect">
            <a:avLst/>
          </a:prstGeom>
        </p:spPr>
      </p:pic>
    </p:spTree>
    <p:custDataLst>
      <p:tags r:id="rId1"/>
    </p:custDataLst>
    <p:extLst>
      <p:ext uri="{BB962C8B-B14F-4D97-AF65-F5344CB8AC3E}">
        <p14:creationId xmlns:p14="http://schemas.microsoft.com/office/powerpoint/2010/main" val="597545845"/>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2"/>
                                        </p:tgtEl>
                                      </p:cBhvr>
                                    </p:cmd>
                                  </p:childTnLst>
                                </p:cTn>
                              </p:par>
                            </p:childTnLst>
                          </p:cTn>
                        </p:par>
                      </p:childTnLst>
                    </p:cTn>
                  </p:par>
                </p:childTnLst>
              </p:cTn>
              <p:nextCondLst>
                <p:cond evt="onClick" delay="0">
                  <p:tgtEl>
                    <p:spTgt spid="2"/>
                  </p:tgtEl>
                </p:cond>
              </p:nextCondLst>
            </p:seq>
            <p:audio>
              <p:cMediaNode>
                <p:cTn id="7" fill="hold" display="0">
                  <p:stCondLst>
                    <p:cond delay="indefinite"/>
                  </p:stCondLst>
                  <p:endCondLst>
                    <p:cond evt="onStopAudio" delay="0">
                      <p:tgtEl>
                        <p:sldTgt/>
                      </p:tgtEl>
                    </p:cond>
                  </p:endCondLst>
                </p:cTn>
                <p:tgtEl>
                  <p:spTgt spid="2"/>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1" name="Picture 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365639" y="4078287"/>
            <a:ext cx="4822825" cy="2779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0" name="Picture 2"/>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723" y="-342"/>
            <a:ext cx="3084513" cy="18478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6" name="Picture 2" descr="C:\Users\corlans\AppData\Local\Microsoft\Windows\Temporary Internet Files\Content.IE5\P6FQHV7Z\sheldon logo.jpg"/>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430814" y="6162008"/>
            <a:ext cx="2448272" cy="430544"/>
          </a:xfrm>
          <a:prstGeom prst="rect">
            <a:avLst/>
          </a:prstGeom>
          <a:noFill/>
          <a:extLst>
            <a:ext uri="{909E8E84-426E-40DD-AFC4-6F175D3DCCD1}">
              <a14:hiddenFill xmlns:a14="http://schemas.microsoft.com/office/drawing/2010/main">
                <a:solidFill>
                  <a:srgbClr val="FFFFFF"/>
                </a:solidFill>
              </a14:hiddenFill>
            </a:ext>
          </a:extLst>
        </p:spPr>
      </p:pic>
      <p:sp>
        <p:nvSpPr>
          <p:cNvPr id="4" name="Title 3"/>
          <p:cNvSpPr>
            <a:spLocks noGrp="1"/>
          </p:cNvSpPr>
          <p:nvPr>
            <p:ph type="title"/>
          </p:nvPr>
        </p:nvSpPr>
        <p:spPr/>
        <p:txBody>
          <a:bodyPr/>
          <a:lstStyle/>
          <a:p>
            <a:pPr algn="ctr"/>
            <a:r>
              <a:rPr lang="en-GB" dirty="0"/>
              <a:t>What can I do with GCSE history</a:t>
            </a:r>
            <a:endParaRPr lang="en-US" dirty="0"/>
          </a:p>
        </p:txBody>
      </p:sp>
      <p:sp>
        <p:nvSpPr>
          <p:cNvPr id="3" name="Content Placeholder 2">
            <a:extLst>
              <a:ext uri="{FF2B5EF4-FFF2-40B4-BE49-F238E27FC236}">
                <a16:creationId xmlns:a16="http://schemas.microsoft.com/office/drawing/2014/main" id="{203788A3-A1C5-413C-9BBE-47606645AC75}"/>
              </a:ext>
            </a:extLst>
          </p:cNvPr>
          <p:cNvSpPr>
            <a:spLocks noGrp="1"/>
          </p:cNvSpPr>
          <p:nvPr>
            <p:ph idx="1"/>
          </p:nvPr>
        </p:nvSpPr>
        <p:spPr/>
        <p:txBody>
          <a:bodyPr vert="horz" lIns="91440" tIns="45720" rIns="91440" bIns="45720" rtlCol="0" anchor="t">
            <a:normAutofit lnSpcReduction="10000"/>
          </a:bodyPr>
          <a:lstStyle/>
          <a:p>
            <a:pPr marL="457200" indent="-457200">
              <a:lnSpc>
                <a:spcPct val="100000"/>
              </a:lnSpc>
              <a:spcBef>
                <a:spcPts val="0"/>
              </a:spcBef>
              <a:buFont typeface="Arial,Sans-Serif" panose="020B0604020202020204" pitchFamily="34" charset="0"/>
            </a:pPr>
            <a:r>
              <a:rPr lang="en-GB" dirty="0">
                <a:ea typeface="+mn-lt"/>
                <a:cs typeface="+mn-lt"/>
              </a:rPr>
              <a:t>Weigh up evidence</a:t>
            </a:r>
            <a:endParaRPr lang="en-US" dirty="0">
              <a:ea typeface="+mn-lt"/>
              <a:cs typeface="+mn-lt"/>
            </a:endParaRPr>
          </a:p>
          <a:p>
            <a:pPr marL="457200" indent="-457200">
              <a:lnSpc>
                <a:spcPct val="100000"/>
              </a:lnSpc>
              <a:spcBef>
                <a:spcPts val="0"/>
              </a:spcBef>
              <a:buFont typeface="Arial,Sans-Serif" panose="020B0604020202020204" pitchFamily="34" charset="0"/>
            </a:pPr>
            <a:r>
              <a:rPr lang="en-GB" dirty="0">
                <a:ea typeface="+mn-lt"/>
                <a:cs typeface="+mn-lt"/>
              </a:rPr>
              <a:t>Put forward firm judgements</a:t>
            </a:r>
            <a:endParaRPr lang="en-US" dirty="0">
              <a:ea typeface="+mn-lt"/>
              <a:cs typeface="+mn-lt"/>
            </a:endParaRPr>
          </a:p>
          <a:p>
            <a:pPr marL="457200" indent="-457200">
              <a:lnSpc>
                <a:spcPct val="100000"/>
              </a:lnSpc>
              <a:spcBef>
                <a:spcPts val="0"/>
              </a:spcBef>
              <a:buFont typeface="Arial,Sans-Serif" panose="020B0604020202020204" pitchFamily="34" charset="0"/>
            </a:pPr>
            <a:r>
              <a:rPr lang="en-GB" dirty="0">
                <a:ea typeface="+mn-lt"/>
                <a:cs typeface="+mn-lt"/>
              </a:rPr>
              <a:t>Organise your ideas</a:t>
            </a:r>
            <a:endParaRPr lang="en-US" dirty="0">
              <a:ea typeface="+mn-lt"/>
              <a:cs typeface="+mn-lt"/>
            </a:endParaRPr>
          </a:p>
          <a:p>
            <a:pPr marL="457200" indent="-457200">
              <a:lnSpc>
                <a:spcPct val="100000"/>
              </a:lnSpc>
              <a:spcBef>
                <a:spcPts val="0"/>
              </a:spcBef>
              <a:buFont typeface="Arial,Sans-Serif" panose="020B0604020202020204" pitchFamily="34" charset="0"/>
            </a:pPr>
            <a:r>
              <a:rPr lang="en-GB" dirty="0">
                <a:ea typeface="+mn-lt"/>
                <a:cs typeface="+mn-lt"/>
              </a:rPr>
              <a:t>Present your views in writing</a:t>
            </a:r>
            <a:endParaRPr lang="en-US" dirty="0">
              <a:ea typeface="+mn-lt"/>
              <a:cs typeface="+mn-lt"/>
            </a:endParaRPr>
          </a:p>
          <a:p>
            <a:pPr marL="457200" indent="-457200">
              <a:lnSpc>
                <a:spcPct val="100000"/>
              </a:lnSpc>
              <a:spcBef>
                <a:spcPts val="0"/>
              </a:spcBef>
              <a:buFont typeface="Arial,Sans-Serif" panose="020B0604020202020204" pitchFamily="34" charset="0"/>
            </a:pPr>
            <a:r>
              <a:rPr lang="en-GB" dirty="0">
                <a:ea typeface="+mn-lt"/>
                <a:cs typeface="+mn-lt"/>
              </a:rPr>
              <a:t>Ask questions and be enquiring</a:t>
            </a:r>
            <a:endParaRPr lang="en-US" dirty="0">
              <a:ea typeface="+mn-lt"/>
              <a:cs typeface="+mn-lt"/>
            </a:endParaRPr>
          </a:p>
          <a:p>
            <a:pPr marL="457200" indent="-457200">
              <a:lnSpc>
                <a:spcPct val="100000"/>
              </a:lnSpc>
              <a:spcBef>
                <a:spcPts val="0"/>
              </a:spcBef>
              <a:buFont typeface="Arial,Sans-Serif" panose="020B0604020202020204" pitchFamily="34" charset="0"/>
            </a:pPr>
            <a:endParaRPr lang="en-GB" dirty="0">
              <a:cs typeface="Calibri"/>
            </a:endParaRPr>
          </a:p>
          <a:p>
            <a:pPr>
              <a:lnSpc>
                <a:spcPct val="100000"/>
              </a:lnSpc>
              <a:spcBef>
                <a:spcPts val="0"/>
              </a:spcBef>
            </a:pPr>
            <a:r>
              <a:rPr lang="en-GB" dirty="0">
                <a:ea typeface="+mn-lt"/>
                <a:cs typeface="+mn-lt"/>
              </a:rPr>
              <a:t>These are all skills that are highly valued by schools, colleges and employers. Having a History GCSE will be very well-regarded in your future, whatever you choose to do. History opens doors – it is going to be useful in all sorts of future qualifications and jobs.</a:t>
            </a:r>
          </a:p>
        </p:txBody>
      </p:sp>
      <p:pic>
        <p:nvPicPr>
          <p:cNvPr id="2" name="My recording 10">
            <a:hlinkClick r:id="" action="ppaction://media"/>
            <a:extLst>
              <a:ext uri="{FF2B5EF4-FFF2-40B4-BE49-F238E27FC236}">
                <a16:creationId xmlns:a16="http://schemas.microsoft.com/office/drawing/2014/main" id="{147FF073-358A-427F-BDA7-67192B84B057}"/>
              </a:ext>
            </a:extLst>
          </p:cNvPr>
          <p:cNvPicPr>
            <a:picLocks noChangeAspect="1"/>
          </p:cNvPicPr>
          <p:nvPr>
            <a:audioFile r:link="rId3"/>
            <p:extLst>
              <p:ext uri="{DAA4B4D4-6D71-4841-9C94-3DE7FCFB9230}">
                <p14:media xmlns:p14="http://schemas.microsoft.com/office/powerpoint/2010/main" r:embed="rId2"/>
              </p:ext>
            </p:extLst>
          </p:nvPr>
        </p:nvPicPr>
        <p:blipFill>
          <a:blip r:embed="rId9"/>
          <a:stretch>
            <a:fillRect/>
          </a:stretch>
        </p:blipFill>
        <p:spPr>
          <a:xfrm>
            <a:off x="10184203" y="2251908"/>
            <a:ext cx="730250" cy="730250"/>
          </a:xfrm>
          <a:prstGeom prst="rect">
            <a:avLst/>
          </a:prstGeom>
        </p:spPr>
      </p:pic>
    </p:spTree>
    <p:custDataLst>
      <p:tags r:id="rId1"/>
    </p:custDataLst>
    <p:extLst>
      <p:ext uri="{BB962C8B-B14F-4D97-AF65-F5344CB8AC3E}">
        <p14:creationId xmlns:p14="http://schemas.microsoft.com/office/powerpoint/2010/main" val="1935160771"/>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2"/>
                                        </p:tgtEl>
                                      </p:cBhvr>
                                    </p:cmd>
                                  </p:childTnLst>
                                </p:cTn>
                              </p:par>
                            </p:childTnLst>
                          </p:cTn>
                        </p:par>
                      </p:childTnLst>
                    </p:cTn>
                  </p:par>
                </p:childTnLst>
              </p:cTn>
              <p:nextCondLst>
                <p:cond evt="onClick" delay="0">
                  <p:tgtEl>
                    <p:spTgt spid="2"/>
                  </p:tgtEl>
                </p:cond>
              </p:nextCondLst>
            </p:seq>
            <p:audio>
              <p:cMediaNode>
                <p:cTn id="7" fill="hold" display="0">
                  <p:stCondLst>
                    <p:cond delay="indefinite"/>
                  </p:stCondLst>
                  <p:endCondLst>
                    <p:cond evt="onStopAudio" delay="0">
                      <p:tgtEl>
                        <p:sldTgt/>
                      </p:tgtEl>
                    </p:cond>
                  </p:endCondLst>
                </p:cTn>
                <p:tgtEl>
                  <p:spTgt spid="2"/>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1" name="Picture 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365639" y="4078287"/>
            <a:ext cx="4822825" cy="2779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0" name="Picture 2"/>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723" y="-342"/>
            <a:ext cx="3084513" cy="18478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6" name="Picture 2" descr="C:\Users\corlans\AppData\Local\Microsoft\Windows\Temporary Internet Files\Content.IE5\P6FQHV7Z\sheldon logo.jpg"/>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430814" y="6162008"/>
            <a:ext cx="2448272" cy="430544"/>
          </a:xfrm>
          <a:prstGeom prst="rect">
            <a:avLst/>
          </a:prstGeom>
          <a:noFill/>
          <a:extLst>
            <a:ext uri="{909E8E84-426E-40DD-AFC4-6F175D3DCCD1}">
              <a14:hiddenFill xmlns:a14="http://schemas.microsoft.com/office/drawing/2010/main">
                <a:solidFill>
                  <a:srgbClr val="FFFFFF"/>
                </a:solidFill>
              </a14:hiddenFill>
            </a:ext>
          </a:extLst>
        </p:spPr>
      </p:pic>
      <p:sp>
        <p:nvSpPr>
          <p:cNvPr id="4" name="Title 3"/>
          <p:cNvSpPr>
            <a:spLocks noGrp="1"/>
          </p:cNvSpPr>
          <p:nvPr>
            <p:ph type="title"/>
          </p:nvPr>
        </p:nvSpPr>
        <p:spPr/>
        <p:txBody>
          <a:bodyPr/>
          <a:lstStyle/>
          <a:p>
            <a:pPr algn="ctr"/>
            <a:r>
              <a:rPr lang="en-GB" dirty="0">
                <a:solidFill>
                  <a:srgbClr val="000000"/>
                </a:solidFill>
              </a:rPr>
              <a:t>What do our students say?</a:t>
            </a:r>
          </a:p>
        </p:txBody>
      </p:sp>
      <p:sp>
        <p:nvSpPr>
          <p:cNvPr id="7" name="Rectangle: Rounded Corners 6">
            <a:extLst>
              <a:ext uri="{FF2B5EF4-FFF2-40B4-BE49-F238E27FC236}">
                <a16:creationId xmlns:a16="http://schemas.microsoft.com/office/drawing/2014/main" id="{55B3BE21-0CBA-4849-B6DB-F413737C3605}"/>
              </a:ext>
            </a:extLst>
          </p:cNvPr>
          <p:cNvSpPr/>
          <p:nvPr/>
        </p:nvSpPr>
        <p:spPr>
          <a:xfrm>
            <a:off x="8113802" y="1825625"/>
            <a:ext cx="3240000" cy="1080000"/>
          </a:xfrm>
          <a:prstGeom prst="roundRect">
            <a:avLst/>
          </a:prstGeom>
          <a:solidFill>
            <a:srgbClr val="B7A368">
              <a:alpha val="40000"/>
            </a:srgbClr>
          </a:solidFill>
          <a:ln w="57150">
            <a:solidFill>
              <a:srgbClr val="742F8A"/>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GB" sz="1200" dirty="0">
                <a:solidFill>
                  <a:srgbClr val="000000"/>
                </a:solidFill>
                <a:ea typeface="+mn-lt"/>
                <a:cs typeface="+mn-lt"/>
              </a:rPr>
              <a:t>I enjoy learning about more recent history and what was happening around the world, like in America during the cold war and Germany in the lead up to WW2.</a:t>
            </a:r>
            <a:endParaRPr lang="en-US" dirty="0">
              <a:ea typeface="+mn-lt"/>
              <a:cs typeface="+mn-lt"/>
            </a:endParaRPr>
          </a:p>
        </p:txBody>
      </p:sp>
      <p:sp>
        <p:nvSpPr>
          <p:cNvPr id="8" name="Rectangle: Rounded Corners 7">
            <a:extLst>
              <a:ext uri="{FF2B5EF4-FFF2-40B4-BE49-F238E27FC236}">
                <a16:creationId xmlns:a16="http://schemas.microsoft.com/office/drawing/2014/main" id="{EF9ABCB8-9092-492C-B8DB-BD68EF6F3E22}"/>
              </a:ext>
            </a:extLst>
          </p:cNvPr>
          <p:cNvSpPr/>
          <p:nvPr/>
        </p:nvSpPr>
        <p:spPr>
          <a:xfrm>
            <a:off x="4476000" y="1825625"/>
            <a:ext cx="3240000" cy="1080000"/>
          </a:xfrm>
          <a:prstGeom prst="roundRect">
            <a:avLst/>
          </a:prstGeom>
          <a:solidFill>
            <a:srgbClr val="B7A368">
              <a:alpha val="40000"/>
            </a:srgbClr>
          </a:solidFill>
          <a:ln w="57150">
            <a:solidFill>
              <a:srgbClr val="742F8A"/>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GB" sz="1600" dirty="0">
                <a:solidFill>
                  <a:srgbClr val="000000"/>
                </a:solidFill>
                <a:ea typeface="+mn-lt"/>
                <a:cs typeface="+mn-lt"/>
              </a:rPr>
              <a:t>I enjoy the variety of topics we learn because it's always different which makes it always exciting.</a:t>
            </a:r>
            <a:endParaRPr lang="en-US" sz="1600">
              <a:ea typeface="+mn-lt"/>
              <a:cs typeface="+mn-lt"/>
            </a:endParaRPr>
          </a:p>
        </p:txBody>
      </p:sp>
      <p:sp>
        <p:nvSpPr>
          <p:cNvPr id="9" name="Rectangle: Rounded Corners 8">
            <a:extLst>
              <a:ext uri="{FF2B5EF4-FFF2-40B4-BE49-F238E27FC236}">
                <a16:creationId xmlns:a16="http://schemas.microsoft.com/office/drawing/2014/main" id="{0AC5119C-AC0B-4C44-AAF8-208A355A4881}"/>
              </a:ext>
            </a:extLst>
          </p:cNvPr>
          <p:cNvSpPr/>
          <p:nvPr/>
        </p:nvSpPr>
        <p:spPr>
          <a:xfrm>
            <a:off x="838198" y="4811401"/>
            <a:ext cx="3240000" cy="1080000"/>
          </a:xfrm>
          <a:prstGeom prst="roundRect">
            <a:avLst/>
          </a:prstGeom>
          <a:solidFill>
            <a:srgbClr val="B7A368">
              <a:alpha val="40000"/>
            </a:srgbClr>
          </a:solidFill>
          <a:ln w="57150">
            <a:solidFill>
              <a:srgbClr val="742F8A"/>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GB" sz="1400" dirty="0">
                <a:solidFill>
                  <a:srgbClr val="000000"/>
                </a:solidFill>
                <a:ea typeface="+mn-lt"/>
                <a:cs typeface="+mn-lt"/>
              </a:rPr>
              <a:t>I enjoy developing discussion skills and being able to have an opinion on topics most adults don’t think teenagers should have a say in.</a:t>
            </a:r>
            <a:r>
              <a:rPr lang="en-US" sz="1400" dirty="0">
                <a:solidFill>
                  <a:srgbClr val="000000"/>
                </a:solidFill>
                <a:ea typeface="+mn-lt"/>
                <a:cs typeface="+mn-lt"/>
              </a:rPr>
              <a:t> </a:t>
            </a:r>
            <a:endParaRPr lang="en-US" sz="1400" dirty="0"/>
          </a:p>
        </p:txBody>
      </p:sp>
      <p:sp>
        <p:nvSpPr>
          <p:cNvPr id="10" name="Rectangle: Rounded Corners 9">
            <a:extLst>
              <a:ext uri="{FF2B5EF4-FFF2-40B4-BE49-F238E27FC236}">
                <a16:creationId xmlns:a16="http://schemas.microsoft.com/office/drawing/2014/main" id="{94ABEE8A-6DBF-4ECC-A52E-AD1E4DFE7A7F}"/>
              </a:ext>
            </a:extLst>
          </p:cNvPr>
          <p:cNvSpPr/>
          <p:nvPr/>
        </p:nvSpPr>
        <p:spPr>
          <a:xfrm>
            <a:off x="6271180" y="3306943"/>
            <a:ext cx="3240000" cy="1080000"/>
          </a:xfrm>
          <a:prstGeom prst="roundRect">
            <a:avLst/>
          </a:prstGeom>
          <a:solidFill>
            <a:srgbClr val="B7A368">
              <a:alpha val="40000"/>
            </a:srgbClr>
          </a:solidFill>
          <a:ln w="57150">
            <a:solidFill>
              <a:srgbClr val="742F8A"/>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GB" sz="1400" dirty="0">
                <a:solidFill>
                  <a:srgbClr val="000000"/>
                </a:solidFill>
                <a:ea typeface="+mn-lt"/>
                <a:cs typeface="+mn-lt"/>
              </a:rPr>
              <a:t>It has helped with English and drama, as some of the things we study are from similar time periods, so history helps to add context to some of the texts we do. </a:t>
            </a:r>
            <a:endParaRPr lang="en-US" sz="1400">
              <a:solidFill>
                <a:srgbClr val="000000"/>
              </a:solidFill>
              <a:cs typeface="Calibri"/>
            </a:endParaRPr>
          </a:p>
        </p:txBody>
      </p:sp>
      <p:sp>
        <p:nvSpPr>
          <p:cNvPr id="11" name="Rectangle: Rounded Corners 10">
            <a:extLst>
              <a:ext uri="{FF2B5EF4-FFF2-40B4-BE49-F238E27FC236}">
                <a16:creationId xmlns:a16="http://schemas.microsoft.com/office/drawing/2014/main" id="{6B6826F3-6FFE-4097-8767-96FE7C45BD6E}"/>
              </a:ext>
            </a:extLst>
          </p:cNvPr>
          <p:cNvSpPr/>
          <p:nvPr/>
        </p:nvSpPr>
        <p:spPr>
          <a:xfrm>
            <a:off x="838198" y="1829832"/>
            <a:ext cx="3240000" cy="1080000"/>
          </a:xfrm>
          <a:prstGeom prst="roundRect">
            <a:avLst/>
          </a:prstGeom>
          <a:solidFill>
            <a:srgbClr val="B7A368">
              <a:alpha val="40000"/>
            </a:srgbClr>
          </a:solidFill>
          <a:ln w="57150">
            <a:solidFill>
              <a:srgbClr val="742F8A"/>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GB" dirty="0">
                <a:solidFill>
                  <a:schemeClr val="tx1"/>
                </a:solidFill>
                <a:latin typeface="Calibri"/>
              </a:rPr>
              <a:t>I’m fascinated by the past and what happened to lead us to the world we live in today.</a:t>
            </a:r>
            <a:r>
              <a:rPr lang="en-US" dirty="0">
                <a:solidFill>
                  <a:schemeClr val="tx1"/>
                </a:solidFill>
                <a:latin typeface="Calibri"/>
              </a:rPr>
              <a:t> </a:t>
            </a:r>
            <a:endParaRPr lang="en-GB" sz="1200" dirty="0">
              <a:solidFill>
                <a:schemeClr val="tx1"/>
              </a:solidFill>
              <a:ea typeface="+mn-lt"/>
              <a:cs typeface="+mn-lt"/>
            </a:endParaRPr>
          </a:p>
        </p:txBody>
      </p:sp>
      <p:sp>
        <p:nvSpPr>
          <p:cNvPr id="12" name="Rectangle: Rounded Corners 11">
            <a:extLst>
              <a:ext uri="{FF2B5EF4-FFF2-40B4-BE49-F238E27FC236}">
                <a16:creationId xmlns:a16="http://schemas.microsoft.com/office/drawing/2014/main" id="{1C9A6DFD-19C3-487F-8963-92E398E9AAD0}"/>
              </a:ext>
            </a:extLst>
          </p:cNvPr>
          <p:cNvSpPr/>
          <p:nvPr/>
        </p:nvSpPr>
        <p:spPr>
          <a:xfrm>
            <a:off x="2680820" y="3314413"/>
            <a:ext cx="3240000" cy="1080000"/>
          </a:xfrm>
          <a:prstGeom prst="roundRect">
            <a:avLst/>
          </a:prstGeom>
          <a:solidFill>
            <a:srgbClr val="B7A368">
              <a:alpha val="40000"/>
            </a:srgbClr>
          </a:solidFill>
          <a:ln w="57150">
            <a:solidFill>
              <a:srgbClr val="742F8A"/>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GB" sz="1400" dirty="0">
                <a:solidFill>
                  <a:schemeClr val="tx1"/>
                </a:solidFill>
                <a:ea typeface="+mn-lt"/>
                <a:cs typeface="+mn-lt"/>
              </a:rPr>
              <a:t>Writing practice questions helps me formulate sentences better and gets me used to writing large amounts in smaller periods of time, like in English and Business.</a:t>
            </a:r>
            <a:endParaRPr lang="en-US" sz="1400" dirty="0">
              <a:solidFill>
                <a:schemeClr val="tx1"/>
              </a:solidFill>
            </a:endParaRPr>
          </a:p>
        </p:txBody>
      </p:sp>
      <p:sp>
        <p:nvSpPr>
          <p:cNvPr id="13" name="Rectangle: Rounded Corners 12">
            <a:extLst>
              <a:ext uri="{FF2B5EF4-FFF2-40B4-BE49-F238E27FC236}">
                <a16:creationId xmlns:a16="http://schemas.microsoft.com/office/drawing/2014/main" id="{9B850B89-2D33-4478-80B4-B9F00D15D81F}"/>
              </a:ext>
            </a:extLst>
          </p:cNvPr>
          <p:cNvSpPr/>
          <p:nvPr/>
        </p:nvSpPr>
        <p:spPr>
          <a:xfrm>
            <a:off x="8108284" y="4811401"/>
            <a:ext cx="3240000" cy="1080000"/>
          </a:xfrm>
          <a:prstGeom prst="roundRect">
            <a:avLst/>
          </a:prstGeom>
          <a:solidFill>
            <a:srgbClr val="B7A368">
              <a:alpha val="40000"/>
            </a:srgbClr>
          </a:solidFill>
          <a:ln w="57150">
            <a:solidFill>
              <a:srgbClr val="742F8A"/>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GB" sz="1200" dirty="0">
                <a:solidFill>
                  <a:srgbClr val="000000"/>
                </a:solidFill>
                <a:ea typeface="+mn-lt"/>
                <a:cs typeface="+mn-lt"/>
              </a:rPr>
              <a:t>It helps with any subject really, as the course trains you to write your own view and argument and even help you on how you could make your answer stronger by being persuasive</a:t>
            </a:r>
            <a:endParaRPr lang="en-US" sz="1200">
              <a:cs typeface="Calibri"/>
            </a:endParaRPr>
          </a:p>
        </p:txBody>
      </p:sp>
      <p:sp>
        <p:nvSpPr>
          <p:cNvPr id="14" name="Rectangle: Rounded Corners 13">
            <a:extLst>
              <a:ext uri="{FF2B5EF4-FFF2-40B4-BE49-F238E27FC236}">
                <a16:creationId xmlns:a16="http://schemas.microsoft.com/office/drawing/2014/main" id="{DF95961D-B396-4E68-8A99-DE16EB6CE52D}"/>
              </a:ext>
            </a:extLst>
          </p:cNvPr>
          <p:cNvSpPr/>
          <p:nvPr/>
        </p:nvSpPr>
        <p:spPr>
          <a:xfrm>
            <a:off x="4476000" y="4811401"/>
            <a:ext cx="3240000" cy="1080000"/>
          </a:xfrm>
          <a:prstGeom prst="roundRect">
            <a:avLst/>
          </a:prstGeom>
          <a:solidFill>
            <a:srgbClr val="B7A368">
              <a:alpha val="40000"/>
            </a:srgbClr>
          </a:solidFill>
          <a:ln w="57150">
            <a:solidFill>
              <a:srgbClr val="742F8A"/>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GB" dirty="0">
                <a:solidFill>
                  <a:schemeClr val="tx1"/>
                </a:solidFill>
                <a:ea typeface="+mn-lt"/>
                <a:cs typeface="+mn-lt"/>
              </a:rPr>
              <a:t>You are always learning and discovering something new. </a:t>
            </a:r>
            <a:endParaRPr lang="en-US" dirty="0">
              <a:solidFill>
                <a:schemeClr val="tx1"/>
              </a:solidFill>
            </a:endParaRPr>
          </a:p>
        </p:txBody>
      </p:sp>
      <p:pic>
        <p:nvPicPr>
          <p:cNvPr id="2" name="My recording 11">
            <a:hlinkClick r:id="" action="ppaction://media"/>
            <a:extLst>
              <a:ext uri="{FF2B5EF4-FFF2-40B4-BE49-F238E27FC236}">
                <a16:creationId xmlns:a16="http://schemas.microsoft.com/office/drawing/2014/main" id="{23043442-E628-43D2-934B-37E38F527901}"/>
              </a:ext>
            </a:extLst>
          </p:cNvPr>
          <p:cNvPicPr>
            <a:picLocks noChangeAspect="1"/>
          </p:cNvPicPr>
          <p:nvPr>
            <a:audioFile r:link="rId3"/>
            <p:extLst>
              <p:ext uri="{DAA4B4D4-6D71-4841-9C94-3DE7FCFB9230}">
                <p14:media xmlns:p14="http://schemas.microsoft.com/office/powerpoint/2010/main" r:embed="rId2"/>
              </p:ext>
            </p:extLst>
          </p:nvPr>
        </p:nvPicPr>
        <p:blipFill>
          <a:blip r:embed="rId9"/>
          <a:stretch>
            <a:fillRect/>
          </a:stretch>
        </p:blipFill>
        <p:spPr>
          <a:xfrm>
            <a:off x="10265400" y="627973"/>
            <a:ext cx="730250" cy="730250"/>
          </a:xfrm>
          <a:prstGeom prst="rect">
            <a:avLst/>
          </a:prstGeom>
        </p:spPr>
      </p:pic>
    </p:spTree>
    <p:custDataLst>
      <p:tags r:id="rId1"/>
    </p:custDataLst>
    <p:extLst>
      <p:ext uri="{BB962C8B-B14F-4D97-AF65-F5344CB8AC3E}">
        <p14:creationId xmlns:p14="http://schemas.microsoft.com/office/powerpoint/2010/main" val="37633743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left)">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wipe(left)">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wipe(left)">
                                      <p:cBhvr>
                                        <p:cTn id="17" dur="500"/>
                                        <p:tgtEl>
                                          <p:spTgt spid="7"/>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12"/>
                                        </p:tgtEl>
                                        <p:attrNameLst>
                                          <p:attrName>style.visibility</p:attrName>
                                        </p:attrNameLst>
                                      </p:cBhvr>
                                      <p:to>
                                        <p:strVal val="visible"/>
                                      </p:to>
                                    </p:set>
                                    <p:animEffect transition="in" filter="wipe(left)">
                                      <p:cBhvr>
                                        <p:cTn id="22" dur="500"/>
                                        <p:tgtEl>
                                          <p:spTgt spid="12"/>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grpId="0" nodeType="clickEffect">
                                  <p:stCondLst>
                                    <p:cond delay="0"/>
                                  </p:stCondLst>
                                  <p:childTnLst>
                                    <p:set>
                                      <p:cBhvr>
                                        <p:cTn id="26" dur="1" fill="hold">
                                          <p:stCondLst>
                                            <p:cond delay="0"/>
                                          </p:stCondLst>
                                        </p:cTn>
                                        <p:tgtEl>
                                          <p:spTgt spid="10"/>
                                        </p:tgtEl>
                                        <p:attrNameLst>
                                          <p:attrName>style.visibility</p:attrName>
                                        </p:attrNameLst>
                                      </p:cBhvr>
                                      <p:to>
                                        <p:strVal val="visible"/>
                                      </p:to>
                                    </p:set>
                                    <p:animEffect transition="in" filter="wipe(left)">
                                      <p:cBhvr>
                                        <p:cTn id="27" dur="500"/>
                                        <p:tgtEl>
                                          <p:spTgt spid="10"/>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grpId="0" nodeType="clickEffect">
                                  <p:stCondLst>
                                    <p:cond delay="0"/>
                                  </p:stCondLst>
                                  <p:childTnLst>
                                    <p:set>
                                      <p:cBhvr>
                                        <p:cTn id="31" dur="1" fill="hold">
                                          <p:stCondLst>
                                            <p:cond delay="0"/>
                                          </p:stCondLst>
                                        </p:cTn>
                                        <p:tgtEl>
                                          <p:spTgt spid="9"/>
                                        </p:tgtEl>
                                        <p:attrNameLst>
                                          <p:attrName>style.visibility</p:attrName>
                                        </p:attrNameLst>
                                      </p:cBhvr>
                                      <p:to>
                                        <p:strVal val="visible"/>
                                      </p:to>
                                    </p:set>
                                    <p:animEffect transition="in" filter="wipe(left)">
                                      <p:cBhvr>
                                        <p:cTn id="32" dur="500"/>
                                        <p:tgtEl>
                                          <p:spTgt spid="9"/>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8" fill="hold" grpId="0" nodeType="clickEffect">
                                  <p:stCondLst>
                                    <p:cond delay="0"/>
                                  </p:stCondLst>
                                  <p:childTnLst>
                                    <p:set>
                                      <p:cBhvr>
                                        <p:cTn id="36" dur="1" fill="hold">
                                          <p:stCondLst>
                                            <p:cond delay="0"/>
                                          </p:stCondLst>
                                        </p:cTn>
                                        <p:tgtEl>
                                          <p:spTgt spid="14"/>
                                        </p:tgtEl>
                                        <p:attrNameLst>
                                          <p:attrName>style.visibility</p:attrName>
                                        </p:attrNameLst>
                                      </p:cBhvr>
                                      <p:to>
                                        <p:strVal val="visible"/>
                                      </p:to>
                                    </p:set>
                                    <p:animEffect transition="in" filter="wipe(left)">
                                      <p:cBhvr>
                                        <p:cTn id="37" dur="500"/>
                                        <p:tgtEl>
                                          <p:spTgt spid="14"/>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8" fill="hold" grpId="0" nodeType="clickEffect">
                                  <p:stCondLst>
                                    <p:cond delay="0"/>
                                  </p:stCondLst>
                                  <p:childTnLst>
                                    <p:set>
                                      <p:cBhvr>
                                        <p:cTn id="41" dur="1" fill="hold">
                                          <p:stCondLst>
                                            <p:cond delay="0"/>
                                          </p:stCondLst>
                                        </p:cTn>
                                        <p:tgtEl>
                                          <p:spTgt spid="13"/>
                                        </p:tgtEl>
                                        <p:attrNameLst>
                                          <p:attrName>style.visibility</p:attrName>
                                        </p:attrNameLst>
                                      </p:cBhvr>
                                      <p:to>
                                        <p:strVal val="visible"/>
                                      </p:to>
                                    </p:set>
                                    <p:animEffect transition="in" filter="wipe(left)">
                                      <p:cBhvr>
                                        <p:cTn id="42"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43" restart="whenNotActive" fill="hold" evtFilter="cancelBubble" nodeType="interactiveSeq">
                <p:stCondLst>
                  <p:cond evt="onClick" delay="0">
                    <p:tgtEl>
                      <p:spTgt spid="2"/>
                    </p:tgtEl>
                  </p:cond>
                </p:stCondLst>
                <p:endSync evt="end" delay="0">
                  <p:rtn val="all"/>
                </p:endSync>
                <p:childTnLst>
                  <p:par>
                    <p:cTn id="44" fill="hold">
                      <p:stCondLst>
                        <p:cond delay="0"/>
                      </p:stCondLst>
                      <p:childTnLst>
                        <p:par>
                          <p:cTn id="45" fill="hold">
                            <p:stCondLst>
                              <p:cond delay="0"/>
                            </p:stCondLst>
                            <p:childTnLst>
                              <p:par>
                                <p:cTn id="46" presetID="1" presetClass="mediacall" presetSubtype="0" fill="hold" nodeType="clickEffect">
                                  <p:stCondLst>
                                    <p:cond delay="0"/>
                                  </p:stCondLst>
                                  <p:childTnLst>
                                    <p:cmd type="call" cmd="playFrom(0.0)">
                                      <p:cBhvr>
                                        <p:cTn id="47" dur="1" fill="hold"/>
                                        <p:tgtEl>
                                          <p:spTgt spid="2"/>
                                        </p:tgtEl>
                                      </p:cBhvr>
                                    </p:cmd>
                                  </p:childTnLst>
                                </p:cTn>
                              </p:par>
                            </p:childTnLst>
                          </p:cTn>
                        </p:par>
                      </p:childTnLst>
                    </p:cTn>
                  </p:par>
                </p:childTnLst>
              </p:cTn>
              <p:nextCondLst>
                <p:cond evt="onClick" delay="0">
                  <p:tgtEl>
                    <p:spTgt spid="2"/>
                  </p:tgtEl>
                </p:cond>
              </p:nextCondLst>
            </p:seq>
            <p:audio>
              <p:cMediaNode>
                <p:cTn id="48" fill="hold" display="0">
                  <p:stCondLst>
                    <p:cond delay="indefinite"/>
                  </p:stCondLst>
                  <p:endCondLst>
                    <p:cond evt="onStopAudio" delay="0">
                      <p:tgtEl>
                        <p:sldTgt/>
                      </p:tgtEl>
                    </p:cond>
                  </p:endCondLst>
                </p:cTn>
                <p:tgtEl>
                  <p:spTgt spid="2"/>
                </p:tgtEl>
              </p:cMediaNode>
            </p:audio>
          </p:childTnLst>
        </p:cTn>
      </p:par>
    </p:tnLst>
    <p:bldLst>
      <p:bldP spid="7" grpId="0" animBg="1"/>
      <p:bldP spid="8" grpId="0" animBg="1"/>
      <p:bldP spid="9" grpId="0" animBg="1"/>
      <p:bldP spid="10" grpId="0" animBg="1"/>
      <p:bldP spid="11" grpId="0" animBg="1"/>
      <p:bldP spid="12" grpId="0" animBg="1"/>
      <p:bldP spid="13" grpId="0" animBg="1"/>
      <p:bldP spid="14"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1"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365639" y="4078287"/>
            <a:ext cx="4822825" cy="2779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0"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723" y="-342"/>
            <a:ext cx="3084513" cy="18478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6" name="Picture 2" descr="C:\Users\corlans\AppData\Local\Microsoft\Windows\Temporary Internet Files\Content.IE5\P6FQHV7Z\sheldon logo.jp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430814" y="6162008"/>
            <a:ext cx="2448272" cy="430544"/>
          </a:xfrm>
          <a:prstGeom prst="rect">
            <a:avLst/>
          </a:prstGeom>
          <a:noFill/>
          <a:extLst>
            <a:ext uri="{909E8E84-426E-40DD-AFC4-6F175D3DCCD1}">
              <a14:hiddenFill xmlns:a14="http://schemas.microsoft.com/office/drawing/2010/main">
                <a:solidFill>
                  <a:srgbClr val="FFFFFF"/>
                </a:solidFill>
              </a14:hiddenFill>
            </a:ext>
          </a:extLst>
        </p:spPr>
      </p:pic>
      <p:sp>
        <p:nvSpPr>
          <p:cNvPr id="4" name="Title 3"/>
          <p:cNvSpPr>
            <a:spLocks noGrp="1"/>
          </p:cNvSpPr>
          <p:nvPr>
            <p:ph type="title"/>
          </p:nvPr>
        </p:nvSpPr>
        <p:spPr/>
        <p:txBody>
          <a:bodyPr/>
          <a:lstStyle/>
          <a:p>
            <a:r>
              <a:rPr lang="en-GB" b="1" dirty="0">
                <a:ea typeface="+mj-lt"/>
                <a:cs typeface="+mj-lt"/>
              </a:rPr>
              <a:t>Any questions?</a:t>
            </a:r>
            <a:endParaRPr lang="en-US" dirty="0"/>
          </a:p>
        </p:txBody>
      </p:sp>
      <p:sp>
        <p:nvSpPr>
          <p:cNvPr id="3" name="Content Placeholder 2">
            <a:extLst>
              <a:ext uri="{FF2B5EF4-FFF2-40B4-BE49-F238E27FC236}">
                <a16:creationId xmlns:a16="http://schemas.microsoft.com/office/drawing/2014/main" id="{203788A3-A1C5-413C-9BBE-47606645AC75}"/>
              </a:ext>
            </a:extLst>
          </p:cNvPr>
          <p:cNvSpPr>
            <a:spLocks noGrp="1"/>
          </p:cNvSpPr>
          <p:nvPr>
            <p:ph idx="1"/>
          </p:nvPr>
        </p:nvSpPr>
        <p:spPr/>
        <p:txBody>
          <a:bodyPr vert="horz" lIns="91440" tIns="45720" rIns="91440" bIns="45720" rtlCol="0" anchor="t">
            <a:normAutofit/>
          </a:bodyPr>
          <a:lstStyle/>
          <a:p>
            <a:pPr marL="457200" indent="-457200">
              <a:lnSpc>
                <a:spcPct val="100000"/>
              </a:lnSpc>
              <a:spcBef>
                <a:spcPts val="0"/>
              </a:spcBef>
              <a:buFont typeface="Arial,Sans-Serif" panose="020B0604020202020204" pitchFamily="34" charset="0"/>
            </a:pPr>
            <a:r>
              <a:rPr lang="en-GB" dirty="0">
                <a:ea typeface="+mn-lt"/>
                <a:cs typeface="+mn-lt"/>
              </a:rPr>
              <a:t>If you have any questions, please </a:t>
            </a:r>
            <a:r>
              <a:rPr lang="en-GB">
                <a:ea typeface="+mn-lt"/>
                <a:cs typeface="+mn-lt"/>
              </a:rPr>
              <a:t>contact Miss Frater </a:t>
            </a:r>
            <a:r>
              <a:rPr lang="en-GB">
                <a:ea typeface="+mn-lt"/>
                <a:cs typeface="+mn-lt"/>
                <a:hlinkClick r:id="rId7"/>
              </a:rPr>
              <a:t>ifrater@sheldonschool.co.uk</a:t>
            </a:r>
            <a:r>
              <a:rPr lang="en-GB">
                <a:ea typeface="+mn-lt"/>
                <a:cs typeface="+mn-lt"/>
              </a:rPr>
              <a:t> or </a:t>
            </a:r>
            <a:r>
              <a:rPr lang="en-GB" dirty="0">
                <a:ea typeface="+mn-lt"/>
                <a:cs typeface="+mn-lt"/>
              </a:rPr>
              <a:t>talk to one of your history teachers. We will be very happy to help.</a:t>
            </a:r>
            <a:endParaRPr lang="en-US" dirty="0"/>
          </a:p>
        </p:txBody>
      </p:sp>
    </p:spTree>
    <p:custDataLst>
      <p:tags r:id="rId1"/>
    </p:custDataLst>
    <p:extLst>
      <p:ext uri="{BB962C8B-B14F-4D97-AF65-F5344CB8AC3E}">
        <p14:creationId xmlns:p14="http://schemas.microsoft.com/office/powerpoint/2010/main" val="390668153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1" name="Picture 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365639" y="4078287"/>
            <a:ext cx="4822825" cy="2779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0" name="Picture 2"/>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723" y="-342"/>
            <a:ext cx="3084513" cy="18478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6" name="Picture 2" descr="C:\Users\corlans\AppData\Local\Microsoft\Windows\Temporary Internet Files\Content.IE5\P6FQHV7Z\sheldon logo.jpg"/>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430814" y="6162008"/>
            <a:ext cx="2448272" cy="430544"/>
          </a:xfrm>
          <a:prstGeom prst="rect">
            <a:avLst/>
          </a:prstGeom>
          <a:noFill/>
          <a:extLst>
            <a:ext uri="{909E8E84-426E-40DD-AFC4-6F175D3DCCD1}">
              <a14:hiddenFill xmlns:a14="http://schemas.microsoft.com/office/drawing/2010/main">
                <a:solidFill>
                  <a:srgbClr val="FFFFFF"/>
                </a:solidFill>
              </a14:hiddenFill>
            </a:ext>
          </a:extLst>
        </p:spPr>
      </p:pic>
      <p:sp>
        <p:nvSpPr>
          <p:cNvPr id="4" name="Title 3"/>
          <p:cNvSpPr>
            <a:spLocks noGrp="1"/>
          </p:cNvSpPr>
          <p:nvPr>
            <p:ph type="title"/>
          </p:nvPr>
        </p:nvSpPr>
        <p:spPr/>
        <p:txBody>
          <a:bodyPr/>
          <a:lstStyle/>
          <a:p>
            <a:pPr algn="ctr"/>
            <a:r>
              <a:rPr lang="en-GB" dirty="0"/>
              <a:t>We learn about key events from our history</a:t>
            </a:r>
            <a:endParaRPr lang="en-US" dirty="0"/>
          </a:p>
        </p:txBody>
      </p:sp>
      <p:pic>
        <p:nvPicPr>
          <p:cNvPr id="7" name="Picture 16" descr="http://www.ushmm.org/m/img/40978-x700.jpg">
            <a:extLst>
              <a:ext uri="{FF2B5EF4-FFF2-40B4-BE49-F238E27FC236}">
                <a16:creationId xmlns:a16="http://schemas.microsoft.com/office/drawing/2014/main" id="{EBE8CBAC-8905-4B81-AACE-2239F8284ECD}"/>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4324596" y="1603106"/>
            <a:ext cx="3542912" cy="48428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Picture 2" descr="Map&#10;&#10;Description automatically generated">
            <a:extLst>
              <a:ext uri="{FF2B5EF4-FFF2-40B4-BE49-F238E27FC236}">
                <a16:creationId xmlns:a16="http://schemas.microsoft.com/office/drawing/2014/main" id="{639B7F13-25EC-4FD2-99F3-0CC8896BD289}"/>
              </a:ext>
            </a:extLst>
          </p:cNvPr>
          <p:cNvPicPr>
            <a:picLocks noChangeAspect="1"/>
          </p:cNvPicPr>
          <p:nvPr/>
        </p:nvPicPr>
        <p:blipFill>
          <a:blip r:embed="rId10"/>
          <a:stretch>
            <a:fillRect/>
          </a:stretch>
        </p:blipFill>
        <p:spPr>
          <a:xfrm>
            <a:off x="195831" y="2140380"/>
            <a:ext cx="3986177" cy="2648771"/>
          </a:xfrm>
          <a:prstGeom prst="rect">
            <a:avLst/>
          </a:prstGeom>
        </p:spPr>
      </p:pic>
      <p:pic>
        <p:nvPicPr>
          <p:cNvPr id="3" name="Picture 5" descr="A picture containing bomb, outdoor, water, person&#10;&#10;Description automatically generated">
            <a:extLst>
              <a:ext uri="{FF2B5EF4-FFF2-40B4-BE49-F238E27FC236}">
                <a16:creationId xmlns:a16="http://schemas.microsoft.com/office/drawing/2014/main" id="{30D35097-13CD-4530-AE41-82CC0460D857}"/>
              </a:ext>
            </a:extLst>
          </p:cNvPr>
          <p:cNvPicPr>
            <a:picLocks noChangeAspect="1"/>
          </p:cNvPicPr>
          <p:nvPr/>
        </p:nvPicPr>
        <p:blipFill>
          <a:blip r:embed="rId11"/>
          <a:stretch>
            <a:fillRect/>
          </a:stretch>
        </p:blipFill>
        <p:spPr>
          <a:xfrm>
            <a:off x="8107465" y="2141286"/>
            <a:ext cx="3386305" cy="2645682"/>
          </a:xfrm>
          <a:prstGeom prst="rect">
            <a:avLst/>
          </a:prstGeom>
        </p:spPr>
      </p:pic>
      <p:pic>
        <p:nvPicPr>
          <p:cNvPr id="5" name="My recording 2">
            <a:hlinkClick r:id="" action="ppaction://media"/>
            <a:extLst>
              <a:ext uri="{FF2B5EF4-FFF2-40B4-BE49-F238E27FC236}">
                <a16:creationId xmlns:a16="http://schemas.microsoft.com/office/drawing/2014/main" id="{485DDA7B-980D-4765-9EA4-9D652FDE2C2B}"/>
              </a:ext>
            </a:extLst>
          </p:cNvPr>
          <p:cNvPicPr>
            <a:picLocks noChangeAspect="1"/>
          </p:cNvPicPr>
          <p:nvPr>
            <a:audioFile r:link="rId3"/>
            <p:extLst>
              <p:ext uri="{DAA4B4D4-6D71-4841-9C94-3DE7FCFB9230}">
                <p14:media xmlns:p14="http://schemas.microsoft.com/office/powerpoint/2010/main" r:embed="rId2"/>
              </p:ext>
            </p:extLst>
          </p:nvPr>
        </p:nvPicPr>
        <p:blipFill>
          <a:blip r:embed="rId12"/>
          <a:stretch>
            <a:fillRect/>
          </a:stretch>
        </p:blipFill>
        <p:spPr>
          <a:xfrm>
            <a:off x="9497154" y="5537252"/>
            <a:ext cx="730250" cy="730250"/>
          </a:xfrm>
          <a:prstGeom prst="rect">
            <a:avLst/>
          </a:prstGeom>
        </p:spPr>
      </p:pic>
    </p:spTree>
    <p:custDataLst>
      <p:tags r:id="rId1"/>
    </p:custDataLst>
    <p:extLst>
      <p:ext uri="{BB962C8B-B14F-4D97-AF65-F5344CB8AC3E}">
        <p14:creationId xmlns:p14="http://schemas.microsoft.com/office/powerpoint/2010/main" val="3543878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5"/>
                    </p:tgtEl>
                  </p:cond>
                </p:stCondLst>
                <p:endSync evt="end" delay="0">
                  <p:rtn val="all"/>
                </p:endSync>
                <p:childTnLst>
                  <p:par>
                    <p:cTn id="8" fill="hold">
                      <p:stCondLst>
                        <p:cond delay="0"/>
                      </p:stCondLst>
                      <p:childTnLst>
                        <p:par>
                          <p:cTn id="9" fill="hold">
                            <p:stCondLst>
                              <p:cond delay="0"/>
                            </p:stCondLst>
                            <p:childTnLst>
                              <p:par>
                                <p:cTn id="10" presetID="1" presetClass="mediacall" presetSubtype="0" fill="hold" nodeType="clickEffect">
                                  <p:stCondLst>
                                    <p:cond delay="0"/>
                                  </p:stCondLst>
                                  <p:childTnLst>
                                    <p:cmd type="call" cmd="playFrom(0.0)">
                                      <p:cBhvr>
                                        <p:cTn id="11" dur="1" fill="hold"/>
                                        <p:tgtEl>
                                          <p:spTgt spid="5"/>
                                        </p:tgtEl>
                                      </p:cBhvr>
                                    </p:cmd>
                                  </p:childTnLst>
                                </p:cTn>
                              </p:par>
                            </p:childTnLst>
                          </p:cTn>
                        </p:par>
                      </p:childTnLst>
                    </p:cTn>
                  </p:par>
                </p:childTnLst>
              </p:cTn>
              <p:nextCondLst>
                <p:cond evt="onClick" delay="0">
                  <p:tgtEl>
                    <p:spTgt spid="5"/>
                  </p:tgtEl>
                </p:cond>
              </p:nextCondLst>
            </p:seq>
            <p:audio>
              <p:cMediaNode>
                <p:cTn id="12" fill="hold" display="0">
                  <p:stCondLst>
                    <p:cond delay="indefinite"/>
                  </p:stCondLst>
                  <p:endCondLst>
                    <p:cond evt="onStopAudio" delay="0">
                      <p:tgtEl>
                        <p:sldTgt/>
                      </p:tgtEl>
                    </p:cond>
                  </p:endCondLst>
                </p:cTn>
                <p:tgtEl>
                  <p:spTgt spid="5"/>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1" name="Picture 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365639" y="4078287"/>
            <a:ext cx="4822825" cy="2779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0" name="Picture 2"/>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723" y="-342"/>
            <a:ext cx="3084513" cy="18478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6" name="Picture 2" descr="C:\Users\corlans\AppData\Local\Microsoft\Windows\Temporary Internet Files\Content.IE5\P6FQHV7Z\sheldon logo.jpg"/>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430814" y="6162008"/>
            <a:ext cx="2448272" cy="430544"/>
          </a:xfrm>
          <a:prstGeom prst="rect">
            <a:avLst/>
          </a:prstGeom>
          <a:noFill/>
          <a:extLst>
            <a:ext uri="{909E8E84-426E-40DD-AFC4-6F175D3DCCD1}">
              <a14:hiddenFill xmlns:a14="http://schemas.microsoft.com/office/drawing/2010/main">
                <a:solidFill>
                  <a:srgbClr val="FFFFFF"/>
                </a:solidFill>
              </a14:hiddenFill>
            </a:ext>
          </a:extLst>
        </p:spPr>
      </p:pic>
      <p:sp>
        <p:nvSpPr>
          <p:cNvPr id="4" name="Title 3"/>
          <p:cNvSpPr>
            <a:spLocks noGrp="1"/>
          </p:cNvSpPr>
          <p:nvPr>
            <p:ph type="title"/>
          </p:nvPr>
        </p:nvSpPr>
        <p:spPr/>
        <p:txBody>
          <a:bodyPr/>
          <a:lstStyle/>
          <a:p>
            <a:pPr algn="ctr"/>
            <a:r>
              <a:rPr lang="en-GB" dirty="0"/>
              <a:t>We trace events from over 800 years ago right up until the present day</a:t>
            </a:r>
            <a:endParaRPr lang="en-US" dirty="0"/>
          </a:p>
        </p:txBody>
      </p:sp>
      <p:pic>
        <p:nvPicPr>
          <p:cNvPr id="6" name="Picture 18" descr="http://www.ohdental.co.uk/dentist_kent/image/nhs-logo.jpg">
            <a:extLst>
              <a:ext uri="{FF2B5EF4-FFF2-40B4-BE49-F238E27FC236}">
                <a16:creationId xmlns:a16="http://schemas.microsoft.com/office/drawing/2014/main" id="{7F90DBF0-E0D3-4359-B2AE-B1737B95641C}"/>
              </a:ext>
            </a:extLst>
          </p:cNvPr>
          <p:cNvPicPr>
            <a:picLocks noChangeAspect="1" noChangeArrowheads="1"/>
          </p:cNvPicPr>
          <p:nvPr/>
        </p:nvPicPr>
        <p:blipFill rotWithShape="1">
          <a:blip r:embed="rId9">
            <a:extLst>
              <a:ext uri="{28A0092B-C50C-407E-A947-70E740481C1C}">
                <a14:useLocalDpi xmlns:a14="http://schemas.microsoft.com/office/drawing/2010/main" val="0"/>
              </a:ext>
            </a:extLst>
          </a:blip>
          <a:srcRect l="5580" t="4046" r="5962" b="3853"/>
          <a:stretch/>
        </p:blipFill>
        <p:spPr bwMode="auto">
          <a:xfrm>
            <a:off x="7943501" y="3905539"/>
            <a:ext cx="3340378" cy="22053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4" descr="https://www.awesomestories.com/images/user/df210466a2.jpg">
            <a:extLst>
              <a:ext uri="{FF2B5EF4-FFF2-40B4-BE49-F238E27FC236}">
                <a16:creationId xmlns:a16="http://schemas.microsoft.com/office/drawing/2014/main" id="{40818FD5-8A1E-4B53-8BB8-6CD75982092D}"/>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1019029" y="1778559"/>
            <a:ext cx="3030393" cy="43281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8" descr="https://www.tcd.ie/medieval-history/assets/img/worth/worth.png">
            <a:extLst>
              <a:ext uri="{FF2B5EF4-FFF2-40B4-BE49-F238E27FC236}">
                <a16:creationId xmlns:a16="http://schemas.microsoft.com/office/drawing/2014/main" id="{13DCAC48-4091-4117-A91F-280BF5984A86}"/>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4434178" y="1781753"/>
            <a:ext cx="3142383" cy="43289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Picture 14" descr="A person standing in front of a mirror posing for the camera&#10;&#10;Description automatically generated">
            <a:extLst>
              <a:ext uri="{FF2B5EF4-FFF2-40B4-BE49-F238E27FC236}">
                <a16:creationId xmlns:a16="http://schemas.microsoft.com/office/drawing/2014/main" id="{89E48E19-3773-49C3-BD0A-54F6F35CA14F}"/>
              </a:ext>
            </a:extLst>
          </p:cNvPr>
          <p:cNvPicPr>
            <a:picLocks noChangeAspect="1"/>
          </p:cNvPicPr>
          <p:nvPr/>
        </p:nvPicPr>
        <p:blipFill>
          <a:blip r:embed="rId12"/>
          <a:stretch>
            <a:fillRect/>
          </a:stretch>
        </p:blipFill>
        <p:spPr>
          <a:xfrm>
            <a:off x="7947891" y="1780020"/>
            <a:ext cx="3334327" cy="1870940"/>
          </a:xfrm>
          <a:prstGeom prst="rect">
            <a:avLst/>
          </a:prstGeom>
        </p:spPr>
      </p:pic>
      <p:pic>
        <p:nvPicPr>
          <p:cNvPr id="2" name="My recording 3">
            <a:hlinkClick r:id="" action="ppaction://media"/>
            <a:extLst>
              <a:ext uri="{FF2B5EF4-FFF2-40B4-BE49-F238E27FC236}">
                <a16:creationId xmlns:a16="http://schemas.microsoft.com/office/drawing/2014/main" id="{B7AF3204-EC2D-46CE-A5F5-F3800E29E566}"/>
              </a:ext>
            </a:extLst>
          </p:cNvPr>
          <p:cNvPicPr>
            <a:picLocks noChangeAspect="1"/>
          </p:cNvPicPr>
          <p:nvPr>
            <a:audioFile r:link="rId3"/>
            <p:extLst>
              <p:ext uri="{DAA4B4D4-6D71-4841-9C94-3DE7FCFB9230}">
                <p14:media xmlns:p14="http://schemas.microsoft.com/office/powerpoint/2010/main" r:embed="rId2"/>
              </p:ext>
            </p:extLst>
          </p:nvPr>
        </p:nvPicPr>
        <p:blipFill>
          <a:blip r:embed="rId13"/>
          <a:stretch>
            <a:fillRect/>
          </a:stretch>
        </p:blipFill>
        <p:spPr>
          <a:xfrm>
            <a:off x="10996170" y="759137"/>
            <a:ext cx="730250" cy="730250"/>
          </a:xfrm>
          <a:prstGeom prst="rect">
            <a:avLst/>
          </a:prstGeom>
        </p:spPr>
      </p:pic>
    </p:spTree>
    <p:custDataLst>
      <p:tags r:id="rId1"/>
    </p:custDataLst>
    <p:extLst>
      <p:ext uri="{BB962C8B-B14F-4D97-AF65-F5344CB8AC3E}">
        <p14:creationId xmlns:p14="http://schemas.microsoft.com/office/powerpoint/2010/main" val="40402491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5" restart="whenNotActive" fill="hold" evtFilter="cancelBubble" nodeType="interactiveSeq">
                <p:stCondLst>
                  <p:cond evt="onClick" delay="0">
                    <p:tgtEl>
                      <p:spTgt spid="2"/>
                    </p:tgtEl>
                  </p:cond>
                </p:stCondLst>
                <p:endSync evt="end" delay="0">
                  <p:rtn val="all"/>
                </p:endSync>
                <p:childTnLst>
                  <p:par>
                    <p:cTn id="16" fill="hold">
                      <p:stCondLst>
                        <p:cond delay="0"/>
                      </p:stCondLst>
                      <p:childTnLst>
                        <p:par>
                          <p:cTn id="17" fill="hold">
                            <p:stCondLst>
                              <p:cond delay="0"/>
                            </p:stCondLst>
                            <p:childTnLst>
                              <p:par>
                                <p:cTn id="18" presetID="1" presetClass="mediacall" presetSubtype="0" fill="hold" nodeType="clickEffect">
                                  <p:stCondLst>
                                    <p:cond delay="0"/>
                                  </p:stCondLst>
                                  <p:childTnLst>
                                    <p:cmd type="call" cmd="playFrom(0.0)">
                                      <p:cBhvr>
                                        <p:cTn id="19" dur="1" fill="hold"/>
                                        <p:tgtEl>
                                          <p:spTgt spid="2"/>
                                        </p:tgtEl>
                                      </p:cBhvr>
                                    </p:cmd>
                                  </p:childTnLst>
                                </p:cTn>
                              </p:par>
                            </p:childTnLst>
                          </p:cTn>
                        </p:par>
                      </p:childTnLst>
                    </p:cTn>
                  </p:par>
                </p:childTnLst>
              </p:cTn>
              <p:nextCondLst>
                <p:cond evt="onClick" delay="0">
                  <p:tgtEl>
                    <p:spTgt spid="2"/>
                  </p:tgtEl>
                </p:cond>
              </p:nextCondLst>
            </p:seq>
            <p:audio>
              <p:cMediaNode>
                <p:cTn id="20" fill="hold" display="0">
                  <p:stCondLst>
                    <p:cond delay="indefinite"/>
                  </p:stCondLst>
                  <p:endCondLst>
                    <p:cond evt="onStopAudio" delay="0">
                      <p:tgtEl>
                        <p:sldTgt/>
                      </p:tgtEl>
                    </p:cond>
                  </p:endCondLst>
                </p:cTn>
                <p:tgtEl>
                  <p:spTgt spid="2"/>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1" name="Picture 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365639" y="4078287"/>
            <a:ext cx="4822825" cy="2779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0" name="Picture 2"/>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723" y="-342"/>
            <a:ext cx="3084513" cy="18478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6" name="Picture 2" descr="C:\Users\corlans\AppData\Local\Microsoft\Windows\Temporary Internet Files\Content.IE5\P6FQHV7Z\sheldon logo.jpg"/>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430814" y="6162008"/>
            <a:ext cx="2448272" cy="430544"/>
          </a:xfrm>
          <a:prstGeom prst="rect">
            <a:avLst/>
          </a:prstGeom>
          <a:noFill/>
          <a:extLst>
            <a:ext uri="{909E8E84-426E-40DD-AFC4-6F175D3DCCD1}">
              <a14:hiddenFill xmlns:a14="http://schemas.microsoft.com/office/drawing/2010/main">
                <a:solidFill>
                  <a:srgbClr val="FFFFFF"/>
                </a:solidFill>
              </a14:hiddenFill>
            </a:ext>
          </a:extLst>
        </p:spPr>
      </p:pic>
      <p:sp>
        <p:nvSpPr>
          <p:cNvPr id="4" name="Title 3"/>
          <p:cNvSpPr>
            <a:spLocks noGrp="1"/>
          </p:cNvSpPr>
          <p:nvPr>
            <p:ph type="title"/>
          </p:nvPr>
        </p:nvSpPr>
        <p:spPr/>
        <p:txBody>
          <a:bodyPr/>
          <a:lstStyle/>
          <a:p>
            <a:pPr algn="ctr"/>
            <a:r>
              <a:rPr lang="en-GB" dirty="0"/>
              <a:t>It isn't just about wars</a:t>
            </a:r>
            <a:endParaRPr lang="en-GB" dirty="0">
              <a:cs typeface="Calibri Light"/>
            </a:endParaRPr>
          </a:p>
        </p:txBody>
      </p:sp>
      <p:pic>
        <p:nvPicPr>
          <p:cNvPr id="5" name="Picture 9" descr="http://adst.org/wp-content/uploads/2014/08/Berlin-Wall-8-2.jpg">
            <a:extLst>
              <a:ext uri="{FF2B5EF4-FFF2-40B4-BE49-F238E27FC236}">
                <a16:creationId xmlns:a16="http://schemas.microsoft.com/office/drawing/2014/main" id="{2C935181-780D-4BED-988F-7D72D9170BCB}"/>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8382590" y="2210200"/>
            <a:ext cx="3002267" cy="2030072"/>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6" name="Picture 8" descr="http://thepandorasociety.com/wp-content/uploads/2015/08/Weimar-Money.jpg">
            <a:extLst>
              <a:ext uri="{FF2B5EF4-FFF2-40B4-BE49-F238E27FC236}">
                <a16:creationId xmlns:a16="http://schemas.microsoft.com/office/drawing/2014/main" id="{D9CFBF78-5F76-4351-8DA3-0D27ABE8CC95}"/>
              </a:ext>
            </a:extLst>
          </p:cNvPr>
          <p:cNvPicPr>
            <a:picLocks noChangeAspect="1" noChangeArrowheads="1"/>
          </p:cNvPicPr>
          <p:nvPr/>
        </p:nvPicPr>
        <p:blipFill rotWithShape="1">
          <a:blip r:embed="rId10">
            <a:extLst>
              <a:ext uri="{28A0092B-C50C-407E-A947-70E740481C1C}">
                <a14:useLocalDpi xmlns:a14="http://schemas.microsoft.com/office/drawing/2010/main" val="0"/>
              </a:ext>
            </a:extLst>
          </a:blip>
          <a:srcRect t="40" r="60428" b="-293"/>
          <a:stretch/>
        </p:blipFill>
        <p:spPr bwMode="auto">
          <a:xfrm>
            <a:off x="627117" y="1690559"/>
            <a:ext cx="2969550" cy="35474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 name="Picture 15" descr="A picture containing indoor, doll, sitting, small&#10;&#10;Description automatically generated">
            <a:extLst>
              <a:ext uri="{FF2B5EF4-FFF2-40B4-BE49-F238E27FC236}">
                <a16:creationId xmlns:a16="http://schemas.microsoft.com/office/drawing/2014/main" id="{119B971E-75DA-4722-8F96-1BD6A8759590}"/>
              </a:ext>
            </a:extLst>
          </p:cNvPr>
          <p:cNvPicPr>
            <a:picLocks noGrp="1" noChangeAspect="1"/>
          </p:cNvPicPr>
          <p:nvPr>
            <p:ph idx="1"/>
          </p:nvPr>
        </p:nvPicPr>
        <p:blipFill>
          <a:blip r:embed="rId11"/>
          <a:stretch>
            <a:fillRect/>
          </a:stretch>
        </p:blipFill>
        <p:spPr>
          <a:xfrm>
            <a:off x="4304072" y="3381764"/>
            <a:ext cx="3470663" cy="2516318"/>
          </a:xfrm>
        </p:spPr>
      </p:pic>
      <p:pic>
        <p:nvPicPr>
          <p:cNvPr id="16" name="Picture 16" descr="A picture containing cat, photo&#10;&#10;Description automatically generated">
            <a:extLst>
              <a:ext uri="{FF2B5EF4-FFF2-40B4-BE49-F238E27FC236}">
                <a16:creationId xmlns:a16="http://schemas.microsoft.com/office/drawing/2014/main" id="{68E2546E-A5B3-49D9-8655-C64D22700B6B}"/>
              </a:ext>
            </a:extLst>
          </p:cNvPr>
          <p:cNvPicPr>
            <a:picLocks noChangeAspect="1"/>
          </p:cNvPicPr>
          <p:nvPr/>
        </p:nvPicPr>
        <p:blipFill>
          <a:blip r:embed="rId12"/>
          <a:stretch>
            <a:fillRect/>
          </a:stretch>
        </p:blipFill>
        <p:spPr>
          <a:xfrm>
            <a:off x="4304145" y="1714175"/>
            <a:ext cx="3472872" cy="1185212"/>
          </a:xfrm>
          <a:prstGeom prst="rect">
            <a:avLst/>
          </a:prstGeom>
        </p:spPr>
      </p:pic>
      <p:pic>
        <p:nvPicPr>
          <p:cNvPr id="2" name="My recording 4">
            <a:hlinkClick r:id="" action="ppaction://media"/>
            <a:extLst>
              <a:ext uri="{FF2B5EF4-FFF2-40B4-BE49-F238E27FC236}">
                <a16:creationId xmlns:a16="http://schemas.microsoft.com/office/drawing/2014/main" id="{09F7B7B7-5C0C-4E33-A1CB-F99DE32FB8CA}"/>
              </a:ext>
            </a:extLst>
          </p:cNvPr>
          <p:cNvPicPr>
            <a:picLocks noChangeAspect="1"/>
          </p:cNvPicPr>
          <p:nvPr>
            <a:audioFile r:link="rId3"/>
            <p:extLst>
              <p:ext uri="{DAA4B4D4-6D71-4841-9C94-3DE7FCFB9230}">
                <p14:media xmlns:p14="http://schemas.microsoft.com/office/powerpoint/2010/main" r:embed="rId2"/>
              </p:ext>
            </p:extLst>
          </p:nvPr>
        </p:nvPicPr>
        <p:blipFill>
          <a:blip r:embed="rId13"/>
          <a:stretch>
            <a:fillRect/>
          </a:stretch>
        </p:blipFill>
        <p:spPr>
          <a:xfrm>
            <a:off x="9703268" y="5237449"/>
            <a:ext cx="730250" cy="730250"/>
          </a:xfrm>
          <a:prstGeom prst="rect">
            <a:avLst/>
          </a:prstGeom>
        </p:spPr>
      </p:pic>
    </p:spTree>
    <p:custDataLst>
      <p:tags r:id="rId1"/>
    </p:custDataLst>
    <p:extLst>
      <p:ext uri="{BB962C8B-B14F-4D97-AF65-F5344CB8AC3E}">
        <p14:creationId xmlns:p14="http://schemas.microsoft.com/office/powerpoint/2010/main" val="40377393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1" restart="whenNotActive" fill="hold" evtFilter="cancelBubble" nodeType="interactiveSeq">
                <p:stCondLst>
                  <p:cond evt="onClick" delay="0">
                    <p:tgtEl>
                      <p:spTgt spid="2"/>
                    </p:tgtEl>
                  </p:cond>
                </p:stCondLst>
                <p:endSync evt="end" delay="0">
                  <p:rtn val="all"/>
                </p:endSync>
                <p:childTnLst>
                  <p:par>
                    <p:cTn id="12" fill="hold">
                      <p:stCondLst>
                        <p:cond delay="0"/>
                      </p:stCondLst>
                      <p:childTnLst>
                        <p:par>
                          <p:cTn id="13" fill="hold">
                            <p:stCondLst>
                              <p:cond delay="0"/>
                            </p:stCondLst>
                            <p:childTnLst>
                              <p:par>
                                <p:cTn id="14" presetID="1" presetClass="mediacall" presetSubtype="0" fill="hold" nodeType="clickEffect">
                                  <p:stCondLst>
                                    <p:cond delay="0"/>
                                  </p:stCondLst>
                                  <p:childTnLst>
                                    <p:cmd type="call" cmd="playFrom(0.0)">
                                      <p:cBhvr>
                                        <p:cTn id="15" dur="1" fill="hold"/>
                                        <p:tgtEl>
                                          <p:spTgt spid="2"/>
                                        </p:tgtEl>
                                      </p:cBhvr>
                                    </p:cmd>
                                  </p:childTnLst>
                                </p:cTn>
                              </p:par>
                            </p:childTnLst>
                          </p:cTn>
                        </p:par>
                      </p:childTnLst>
                    </p:cTn>
                  </p:par>
                </p:childTnLst>
              </p:cTn>
              <p:nextCondLst>
                <p:cond evt="onClick" delay="0">
                  <p:tgtEl>
                    <p:spTgt spid="2"/>
                  </p:tgtEl>
                </p:cond>
              </p:nextCondLst>
            </p:seq>
            <p:audio>
              <p:cMediaNode>
                <p:cTn id="16" fill="hold" display="0">
                  <p:stCondLst>
                    <p:cond delay="indefinite"/>
                  </p:stCondLst>
                  <p:endCondLst>
                    <p:cond evt="onStopAudio" delay="0">
                      <p:tgtEl>
                        <p:sldTgt/>
                      </p:tgtEl>
                    </p:cond>
                  </p:endCondLst>
                </p:cTn>
                <p:tgtEl>
                  <p:spTgt spid="2"/>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1" name="Picture 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365639" y="4078287"/>
            <a:ext cx="4822825" cy="2779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0" name="Picture 2"/>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723" y="-342"/>
            <a:ext cx="3084513" cy="18478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6" name="Picture 2" descr="C:\Users\corlans\AppData\Local\Microsoft\Windows\Temporary Internet Files\Content.IE5\P6FQHV7Z\sheldon logo.jpg"/>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430814" y="6162008"/>
            <a:ext cx="2448272" cy="430544"/>
          </a:xfrm>
          <a:prstGeom prst="rect">
            <a:avLst/>
          </a:prstGeom>
          <a:noFill/>
          <a:extLst>
            <a:ext uri="{909E8E84-426E-40DD-AFC4-6F175D3DCCD1}">
              <a14:hiddenFill xmlns:a14="http://schemas.microsoft.com/office/drawing/2010/main">
                <a:solidFill>
                  <a:srgbClr val="FFFFFF"/>
                </a:solidFill>
              </a14:hiddenFill>
            </a:ext>
          </a:extLst>
        </p:spPr>
      </p:pic>
      <p:sp>
        <p:nvSpPr>
          <p:cNvPr id="4" name="Title 3"/>
          <p:cNvSpPr>
            <a:spLocks noGrp="1"/>
          </p:cNvSpPr>
          <p:nvPr>
            <p:ph type="title"/>
          </p:nvPr>
        </p:nvSpPr>
        <p:spPr/>
        <p:txBody>
          <a:bodyPr/>
          <a:lstStyle/>
          <a:p>
            <a:pPr algn="ctr"/>
            <a:r>
              <a:rPr lang="en-GB" dirty="0"/>
              <a:t>We learn to analyse and evaluate sources </a:t>
            </a:r>
            <a:endParaRPr lang="en-US" dirty="0"/>
          </a:p>
        </p:txBody>
      </p:sp>
      <p:pic>
        <p:nvPicPr>
          <p:cNvPr id="9" name="Picture 10" descr="A picture containing text&#10;&#10;Description automatically generated">
            <a:extLst>
              <a:ext uri="{FF2B5EF4-FFF2-40B4-BE49-F238E27FC236}">
                <a16:creationId xmlns:a16="http://schemas.microsoft.com/office/drawing/2014/main" id="{23BF0FBE-2D1E-4320-81F0-7FE6A8CD65E6}"/>
              </a:ext>
            </a:extLst>
          </p:cNvPr>
          <p:cNvPicPr>
            <a:picLocks noGrp="1" noChangeAspect="1"/>
          </p:cNvPicPr>
          <p:nvPr>
            <p:ph idx="1"/>
          </p:nvPr>
        </p:nvPicPr>
        <p:blipFill>
          <a:blip r:embed="rId9"/>
          <a:stretch>
            <a:fillRect/>
          </a:stretch>
        </p:blipFill>
        <p:spPr>
          <a:xfrm>
            <a:off x="887382" y="1556074"/>
            <a:ext cx="6133537" cy="4365456"/>
          </a:xfrm>
        </p:spPr>
      </p:pic>
      <p:pic>
        <p:nvPicPr>
          <p:cNvPr id="17" name="Picture 17" descr="A person posing for a photo&#10;&#10;Description automatically generated">
            <a:extLst>
              <a:ext uri="{FF2B5EF4-FFF2-40B4-BE49-F238E27FC236}">
                <a16:creationId xmlns:a16="http://schemas.microsoft.com/office/drawing/2014/main" id="{8D7446F1-8EFF-44CE-8D6F-DB6D96FCBC50}"/>
              </a:ext>
            </a:extLst>
          </p:cNvPr>
          <p:cNvPicPr>
            <a:picLocks noChangeAspect="1"/>
          </p:cNvPicPr>
          <p:nvPr/>
        </p:nvPicPr>
        <p:blipFill>
          <a:blip r:embed="rId10"/>
          <a:stretch>
            <a:fillRect/>
          </a:stretch>
        </p:blipFill>
        <p:spPr>
          <a:xfrm>
            <a:off x="7648102" y="1555773"/>
            <a:ext cx="3056646" cy="4340923"/>
          </a:xfrm>
          <a:prstGeom prst="rect">
            <a:avLst/>
          </a:prstGeom>
        </p:spPr>
      </p:pic>
      <p:pic>
        <p:nvPicPr>
          <p:cNvPr id="2" name="My recording 5">
            <a:hlinkClick r:id="" action="ppaction://media"/>
            <a:extLst>
              <a:ext uri="{FF2B5EF4-FFF2-40B4-BE49-F238E27FC236}">
                <a16:creationId xmlns:a16="http://schemas.microsoft.com/office/drawing/2014/main" id="{37492D7D-26DF-42D2-840A-A30719587298}"/>
              </a:ext>
            </a:extLst>
          </p:cNvPr>
          <p:cNvPicPr>
            <a:picLocks noChangeAspect="1"/>
          </p:cNvPicPr>
          <p:nvPr>
            <a:audioFile r:link="rId3"/>
            <p:extLst>
              <p:ext uri="{DAA4B4D4-6D71-4841-9C94-3DE7FCFB9230}">
                <p14:media xmlns:p14="http://schemas.microsoft.com/office/powerpoint/2010/main" r:embed="rId2"/>
              </p:ext>
            </p:extLst>
          </p:nvPr>
        </p:nvPicPr>
        <p:blipFill>
          <a:blip r:embed="rId11"/>
          <a:stretch>
            <a:fillRect/>
          </a:stretch>
        </p:blipFill>
        <p:spPr>
          <a:xfrm>
            <a:off x="6948826" y="5924498"/>
            <a:ext cx="730250" cy="730250"/>
          </a:xfrm>
          <a:prstGeom prst="rect">
            <a:avLst/>
          </a:prstGeom>
        </p:spPr>
      </p:pic>
    </p:spTree>
    <p:custDataLst>
      <p:tags r:id="rId1"/>
    </p:custDataLst>
    <p:extLst>
      <p:ext uri="{BB962C8B-B14F-4D97-AF65-F5344CB8AC3E}">
        <p14:creationId xmlns:p14="http://schemas.microsoft.com/office/powerpoint/2010/main" val="3994157476"/>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2"/>
                                        </p:tgtEl>
                                      </p:cBhvr>
                                    </p:cmd>
                                  </p:childTnLst>
                                </p:cTn>
                              </p:par>
                            </p:childTnLst>
                          </p:cTn>
                        </p:par>
                      </p:childTnLst>
                    </p:cTn>
                  </p:par>
                </p:childTnLst>
              </p:cTn>
              <p:nextCondLst>
                <p:cond evt="onClick" delay="0">
                  <p:tgtEl>
                    <p:spTgt spid="2"/>
                  </p:tgtEl>
                </p:cond>
              </p:nextCondLst>
            </p:seq>
            <p:audio>
              <p:cMediaNode>
                <p:cTn id="7" fill="hold" display="0">
                  <p:stCondLst>
                    <p:cond delay="indefinite"/>
                  </p:stCondLst>
                  <p:endCondLst>
                    <p:cond evt="onStopAudio" delay="0">
                      <p:tgtEl>
                        <p:sldTgt/>
                      </p:tgtEl>
                    </p:cond>
                  </p:endCondLst>
                </p:cTn>
                <p:tgtEl>
                  <p:spTgt spid="2"/>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1" name="Picture 3"/>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7365639" y="4078287"/>
            <a:ext cx="4822825" cy="2779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0" name="Picture 2"/>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682" y="-342"/>
            <a:ext cx="3084513" cy="18478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6" name="Picture 2" descr="C:\Users\corlans\AppData\Local\Microsoft\Windows\Temporary Internet Files\Content.IE5\P6FQHV7Z\sheldon logo.jpg"/>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430814" y="6162008"/>
            <a:ext cx="2448272" cy="430544"/>
          </a:xfrm>
          <a:prstGeom prst="rect">
            <a:avLst/>
          </a:prstGeom>
          <a:noFill/>
          <a:extLst>
            <a:ext uri="{909E8E84-426E-40DD-AFC4-6F175D3DCCD1}">
              <a14:hiddenFill xmlns:a14="http://schemas.microsoft.com/office/drawing/2010/main">
                <a:solidFill>
                  <a:srgbClr val="FFFFFF"/>
                </a:solidFill>
              </a14:hiddenFill>
            </a:ext>
          </a:extLst>
        </p:spPr>
      </p:pic>
      <p:sp>
        <p:nvSpPr>
          <p:cNvPr id="4" name="Title 3"/>
          <p:cNvSpPr>
            <a:spLocks noGrp="1"/>
          </p:cNvSpPr>
          <p:nvPr>
            <p:ph type="title"/>
          </p:nvPr>
        </p:nvSpPr>
        <p:spPr/>
        <p:txBody>
          <a:bodyPr/>
          <a:lstStyle/>
          <a:p>
            <a:pPr algn="ctr"/>
            <a:r>
              <a:rPr lang="en-GB" dirty="0"/>
              <a:t>You get the opportunity to visit Berlin*</a:t>
            </a:r>
            <a:endParaRPr lang="en-GB" dirty="0">
              <a:cs typeface="Calibri Light"/>
            </a:endParaRPr>
          </a:p>
        </p:txBody>
      </p:sp>
      <p:sp>
        <p:nvSpPr>
          <p:cNvPr id="6" name="TextBox 5">
            <a:extLst>
              <a:ext uri="{FF2B5EF4-FFF2-40B4-BE49-F238E27FC236}">
                <a16:creationId xmlns:a16="http://schemas.microsoft.com/office/drawing/2014/main" id="{0C094AFE-66AD-4823-B61D-3B9F6B7E6031}"/>
              </a:ext>
            </a:extLst>
          </p:cNvPr>
          <p:cNvSpPr txBox="1"/>
          <p:nvPr/>
        </p:nvSpPr>
        <p:spPr>
          <a:xfrm>
            <a:off x="8115962" y="6054595"/>
            <a:ext cx="2743199"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dirty="0">
                <a:cs typeface="Calibri"/>
              </a:rPr>
              <a:t>*Covid dependent!</a:t>
            </a:r>
          </a:p>
        </p:txBody>
      </p:sp>
      <p:pic>
        <p:nvPicPr>
          <p:cNvPr id="7" name="Picture 8" descr="Reichstag_200509DSC5813">
            <a:extLst>
              <a:ext uri="{FF2B5EF4-FFF2-40B4-BE49-F238E27FC236}">
                <a16:creationId xmlns:a16="http://schemas.microsoft.com/office/drawing/2014/main" id="{B44D1A90-E2FF-4AF6-9D66-9DEEB745CD99}"/>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836659" y="1452159"/>
            <a:ext cx="3293283" cy="21272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14" descr="baseball-1936">
            <a:extLst>
              <a:ext uri="{FF2B5EF4-FFF2-40B4-BE49-F238E27FC236}">
                <a16:creationId xmlns:a16="http://schemas.microsoft.com/office/drawing/2014/main" id="{DD804286-E793-44E0-83CA-56182D7E5279}"/>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4027304" y="1450039"/>
            <a:ext cx="3751262" cy="212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Picture 6" descr="Sachsenhausen">
            <a:extLst>
              <a:ext uri="{FF2B5EF4-FFF2-40B4-BE49-F238E27FC236}">
                <a16:creationId xmlns:a16="http://schemas.microsoft.com/office/drawing/2014/main" id="{860F6D96-9B60-406E-A40A-783D8DFC70F3}"/>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7778567" y="1453527"/>
            <a:ext cx="3163722" cy="24549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 name="Picture 7" descr="73538431_5f6a971bcb">
            <a:extLst>
              <a:ext uri="{FF2B5EF4-FFF2-40B4-BE49-F238E27FC236}">
                <a16:creationId xmlns:a16="http://schemas.microsoft.com/office/drawing/2014/main" id="{AB596C09-DCF2-4B30-B35F-4B073B0462A4}"/>
              </a:ext>
            </a:extLst>
          </p:cNvP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7735945" y="3573922"/>
            <a:ext cx="3200738" cy="23987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 name="Picture 9" descr="Mielke's Büro">
            <a:extLst>
              <a:ext uri="{FF2B5EF4-FFF2-40B4-BE49-F238E27FC236}">
                <a16:creationId xmlns:a16="http://schemas.microsoft.com/office/drawing/2014/main" id="{30C1BB90-061B-4B70-8316-7B3A5E589A52}"/>
              </a:ext>
            </a:extLst>
          </p:cNvPr>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838301" y="3578757"/>
            <a:ext cx="3188948" cy="23950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 name="Picture 5" descr="hist_berlin_wall">
            <a:extLst>
              <a:ext uri="{FF2B5EF4-FFF2-40B4-BE49-F238E27FC236}">
                <a16:creationId xmlns:a16="http://schemas.microsoft.com/office/drawing/2014/main" id="{7F118571-DD81-4629-BEC7-27472F59FD4F}"/>
              </a:ext>
            </a:extLst>
          </p:cNvPr>
          <p:cNvPicPr>
            <a:picLocks noChangeAspect="1" noChangeArrowheads="1"/>
          </p:cNvPicPr>
          <p:nvPr/>
        </p:nvPicPr>
        <p:blipFill rotWithShape="1">
          <a:blip r:embed="rId16">
            <a:extLst>
              <a:ext uri="{28A0092B-C50C-407E-A947-70E740481C1C}">
                <a14:useLocalDpi xmlns:a14="http://schemas.microsoft.com/office/drawing/2010/main" val="0"/>
              </a:ext>
            </a:extLst>
          </a:blip>
          <a:srcRect l="117" t="4603" r="32" b="31696"/>
          <a:stretch/>
        </p:blipFill>
        <p:spPr bwMode="auto">
          <a:xfrm>
            <a:off x="4026581" y="3577931"/>
            <a:ext cx="3747723" cy="2396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My recording 12">
            <a:hlinkClick r:id="" action="ppaction://media"/>
            <a:extLst>
              <a:ext uri="{FF2B5EF4-FFF2-40B4-BE49-F238E27FC236}">
                <a16:creationId xmlns:a16="http://schemas.microsoft.com/office/drawing/2014/main" id="{96826872-E6A6-43CB-8312-1CB245495538}"/>
              </a:ext>
            </a:extLst>
          </p:cNvPr>
          <p:cNvPicPr>
            <a:picLocks noChangeAspect="1"/>
          </p:cNvPicPr>
          <p:nvPr>
            <a:audioFile r:link="rId3"/>
            <p:extLst>
              <p:ext uri="{DAA4B4D4-6D71-4841-9C94-3DE7FCFB9230}">
                <p14:media xmlns:p14="http://schemas.microsoft.com/office/powerpoint/2010/main" r:embed="rId2"/>
              </p:ext>
            </p:extLst>
          </p:nvPr>
        </p:nvPicPr>
        <p:blipFill>
          <a:blip r:embed="rId17"/>
          <a:stretch>
            <a:fillRect/>
          </a:stretch>
        </p:blipFill>
        <p:spPr>
          <a:xfrm>
            <a:off x="3855893" y="5871730"/>
            <a:ext cx="730250" cy="730250"/>
          </a:xfrm>
          <a:prstGeom prst="rect">
            <a:avLst/>
          </a:prstGeom>
        </p:spPr>
      </p:pic>
      <p:pic>
        <p:nvPicPr>
          <p:cNvPr id="3" name="My recording 13">
            <a:hlinkClick r:id="" action="ppaction://media"/>
            <a:extLst>
              <a:ext uri="{FF2B5EF4-FFF2-40B4-BE49-F238E27FC236}">
                <a16:creationId xmlns:a16="http://schemas.microsoft.com/office/drawing/2014/main" id="{6C84B676-22CF-4096-9096-B78558BEAFD9}"/>
              </a:ext>
            </a:extLst>
          </p:cNvPr>
          <p:cNvPicPr>
            <a:picLocks noChangeAspect="1"/>
          </p:cNvPicPr>
          <p:nvPr>
            <a:audioFile r:link="rId5"/>
            <p:extLst>
              <p:ext uri="{DAA4B4D4-6D71-4841-9C94-3DE7FCFB9230}">
                <p14:media xmlns:p14="http://schemas.microsoft.com/office/powerpoint/2010/main" r:embed="rId4"/>
              </p:ext>
            </p:extLst>
          </p:nvPr>
        </p:nvPicPr>
        <p:blipFill>
          <a:blip r:embed="rId17"/>
          <a:stretch>
            <a:fillRect/>
          </a:stretch>
        </p:blipFill>
        <p:spPr>
          <a:xfrm>
            <a:off x="6788439" y="5871730"/>
            <a:ext cx="730250" cy="730250"/>
          </a:xfrm>
          <a:prstGeom prst="rect">
            <a:avLst/>
          </a:prstGeom>
        </p:spPr>
      </p:pic>
    </p:spTree>
    <p:custDataLst>
      <p:tags r:id="rId1"/>
    </p:custDataLst>
    <p:extLst>
      <p:ext uri="{BB962C8B-B14F-4D97-AF65-F5344CB8AC3E}">
        <p14:creationId xmlns:p14="http://schemas.microsoft.com/office/powerpoint/2010/main" val="975804725"/>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2"/>
                                        </p:tgtEl>
                                      </p:cBhvr>
                                    </p:cmd>
                                  </p:childTnLst>
                                </p:cTn>
                              </p:par>
                            </p:childTnLst>
                          </p:cTn>
                        </p:par>
                      </p:childTnLst>
                    </p:cTn>
                  </p:par>
                </p:childTnLst>
              </p:cTn>
              <p:nextCondLst>
                <p:cond evt="onClick" delay="0">
                  <p:tgtEl>
                    <p:spTgt spid="2"/>
                  </p:tgtEl>
                </p:cond>
              </p:nextCondLst>
            </p:seq>
            <p:audio>
              <p:cMediaNode>
                <p:cTn id="7" fill="hold" display="0">
                  <p:stCondLst>
                    <p:cond delay="indefinite"/>
                  </p:stCondLst>
                  <p:endCondLst>
                    <p:cond evt="onStopAudio" delay="0">
                      <p:tgtEl>
                        <p:sldTgt/>
                      </p:tgtEl>
                    </p:cond>
                  </p:endCondLst>
                </p:cTn>
                <p:tgtEl>
                  <p:spTgt spid="2"/>
                </p:tgtEl>
              </p:cMediaNode>
            </p:audi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1" presetClass="mediacall" presetSubtype="0" fill="hold" nodeType="clickEffect">
                                  <p:stCondLst>
                                    <p:cond delay="0"/>
                                  </p:stCondLst>
                                  <p:childTnLst>
                                    <p:cmd type="call" cmd="playFrom(0.0)">
                                      <p:cBhvr>
                                        <p:cTn id="12" dur="1" fill="hold"/>
                                        <p:tgtEl>
                                          <p:spTgt spid="3"/>
                                        </p:tgtEl>
                                      </p:cBhvr>
                                    </p:cmd>
                                  </p:childTnLst>
                                </p:cTn>
                              </p:par>
                            </p:childTnLst>
                          </p:cTn>
                        </p:par>
                      </p:childTnLst>
                    </p:cTn>
                  </p:par>
                </p:childTnLst>
              </p:cTn>
              <p:nextCondLst>
                <p:cond evt="onClick" delay="0">
                  <p:tgtEl>
                    <p:spTgt spid="3"/>
                  </p:tgtEl>
                </p:cond>
              </p:nextCondLst>
            </p:seq>
            <p:audio>
              <p:cMediaNode>
                <p:cTn id="13" fill="hold" display="0">
                  <p:stCondLst>
                    <p:cond delay="indefinite"/>
                  </p:stCondLst>
                  <p:endCondLst>
                    <p:cond evt="onStopAudio" delay="0">
                      <p:tgtEl>
                        <p:sldTgt/>
                      </p:tgtEl>
                    </p:cond>
                  </p:endCondLst>
                </p:cTn>
                <p:tgtEl>
                  <p:spTgt spid="3"/>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1" name="Picture 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365639" y="4078287"/>
            <a:ext cx="4822825" cy="2779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0" name="Picture 2"/>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723" y="-342"/>
            <a:ext cx="3084513" cy="18478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6" name="Picture 2" descr="C:\Users\corlans\AppData\Local\Microsoft\Windows\Temporary Internet Files\Content.IE5\P6FQHV7Z\sheldon logo.jpg"/>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430814" y="6162008"/>
            <a:ext cx="2448272" cy="430544"/>
          </a:xfrm>
          <a:prstGeom prst="rect">
            <a:avLst/>
          </a:prstGeom>
          <a:noFill/>
          <a:extLst>
            <a:ext uri="{909E8E84-426E-40DD-AFC4-6F175D3DCCD1}">
              <a14:hiddenFill xmlns:a14="http://schemas.microsoft.com/office/drawing/2010/main">
                <a:solidFill>
                  <a:srgbClr val="FFFFFF"/>
                </a:solidFill>
              </a14:hiddenFill>
            </a:ext>
          </a:extLst>
        </p:spPr>
      </p:pic>
      <p:sp>
        <p:nvSpPr>
          <p:cNvPr id="4" name="Title 3"/>
          <p:cNvSpPr>
            <a:spLocks noGrp="1"/>
          </p:cNvSpPr>
          <p:nvPr>
            <p:ph type="title"/>
          </p:nvPr>
        </p:nvSpPr>
        <p:spPr/>
        <p:txBody>
          <a:bodyPr/>
          <a:lstStyle/>
          <a:p>
            <a:pPr algn="ctr"/>
            <a:r>
              <a:rPr lang="en-GB" dirty="0"/>
              <a:t>What topics will you study?</a:t>
            </a:r>
          </a:p>
        </p:txBody>
      </p:sp>
      <p:sp>
        <p:nvSpPr>
          <p:cNvPr id="3" name="Content Placeholder 2">
            <a:extLst>
              <a:ext uri="{FF2B5EF4-FFF2-40B4-BE49-F238E27FC236}">
                <a16:creationId xmlns:a16="http://schemas.microsoft.com/office/drawing/2014/main" id="{A1CCDAE3-818B-41CE-887B-F2E6F7FD0950}"/>
              </a:ext>
            </a:extLst>
          </p:cNvPr>
          <p:cNvSpPr>
            <a:spLocks noGrp="1"/>
          </p:cNvSpPr>
          <p:nvPr>
            <p:ph idx="1"/>
          </p:nvPr>
        </p:nvSpPr>
        <p:spPr>
          <a:xfrm>
            <a:off x="838200" y="1825625"/>
            <a:ext cx="5349074" cy="4338779"/>
          </a:xfrm>
        </p:spPr>
        <p:txBody>
          <a:bodyPr vert="horz" lIns="91440" tIns="45720" rIns="91440" bIns="45720" rtlCol="0" anchor="t">
            <a:normAutofit fontScale="70000" lnSpcReduction="20000"/>
          </a:bodyPr>
          <a:lstStyle/>
          <a:p>
            <a:pPr>
              <a:buNone/>
            </a:pPr>
            <a:r>
              <a:rPr lang="en-GB" dirty="0">
                <a:ea typeface="+mn-lt"/>
                <a:cs typeface="+mn-lt"/>
              </a:rPr>
              <a:t>1. Superpower relations and the Cold War</a:t>
            </a:r>
            <a:endParaRPr lang="en-US" dirty="0">
              <a:ea typeface="+mn-lt"/>
              <a:cs typeface="+mn-lt"/>
            </a:endParaRPr>
          </a:p>
          <a:p>
            <a:pPr>
              <a:buNone/>
            </a:pPr>
            <a:r>
              <a:rPr lang="en-GB" i="1" dirty="0">
                <a:ea typeface="+mn-lt"/>
                <a:cs typeface="+mn-lt"/>
              </a:rPr>
              <a:t>1941-91</a:t>
            </a:r>
            <a:endParaRPr lang="en-US" dirty="0"/>
          </a:p>
          <a:p>
            <a:endParaRPr lang="en-GB" dirty="0"/>
          </a:p>
          <a:p>
            <a:pPr>
              <a:buNone/>
            </a:pPr>
            <a:r>
              <a:rPr lang="en-GB" dirty="0">
                <a:ea typeface="+mn-lt"/>
                <a:cs typeface="+mn-lt"/>
              </a:rPr>
              <a:t>2. Early Elizabethan England </a:t>
            </a:r>
            <a:endParaRPr lang="en-US" dirty="0">
              <a:ea typeface="+mn-lt"/>
              <a:cs typeface="+mn-lt"/>
            </a:endParaRPr>
          </a:p>
          <a:p>
            <a:pPr>
              <a:buNone/>
            </a:pPr>
            <a:r>
              <a:rPr lang="en-GB" i="1" dirty="0">
                <a:ea typeface="+mn-lt"/>
                <a:cs typeface="+mn-lt"/>
              </a:rPr>
              <a:t>1558-88 </a:t>
            </a:r>
            <a:r>
              <a:rPr lang="en-GB" dirty="0"/>
              <a:t>  </a:t>
            </a:r>
            <a:endParaRPr lang="en-GB" dirty="0">
              <a:cs typeface="Calibri"/>
            </a:endParaRPr>
          </a:p>
          <a:p>
            <a:endParaRPr lang="en-GB" dirty="0"/>
          </a:p>
          <a:p>
            <a:pPr>
              <a:buNone/>
            </a:pPr>
            <a:r>
              <a:rPr lang="en-GB" dirty="0">
                <a:ea typeface="+mn-lt"/>
                <a:cs typeface="+mn-lt"/>
              </a:rPr>
              <a:t>3. Medicine Through Time, with a focus on medical treatment on the Western Front in WWI</a:t>
            </a:r>
            <a:endParaRPr lang="en-US" dirty="0">
              <a:ea typeface="+mn-lt"/>
              <a:cs typeface="+mn-lt"/>
            </a:endParaRPr>
          </a:p>
          <a:p>
            <a:pPr>
              <a:buNone/>
            </a:pPr>
            <a:r>
              <a:rPr lang="en-GB" i="1" dirty="0">
                <a:ea typeface="+mn-lt"/>
                <a:cs typeface="+mn-lt"/>
              </a:rPr>
              <a:t>1250-present day</a:t>
            </a:r>
            <a:r>
              <a:rPr lang="en-GB" dirty="0"/>
              <a:t> </a:t>
            </a:r>
          </a:p>
          <a:p>
            <a:pPr>
              <a:buNone/>
            </a:pPr>
            <a:endParaRPr lang="en-GB" dirty="0">
              <a:cs typeface="Calibri"/>
            </a:endParaRPr>
          </a:p>
          <a:p>
            <a:pPr marL="0" indent="0">
              <a:buNone/>
            </a:pPr>
            <a:r>
              <a:rPr lang="en-GB" dirty="0">
                <a:cs typeface="Calibri"/>
              </a:rPr>
              <a:t>4. </a:t>
            </a:r>
            <a:r>
              <a:rPr lang="en-GB" dirty="0">
                <a:ea typeface="+mn-lt"/>
                <a:cs typeface="+mn-lt"/>
              </a:rPr>
              <a:t>Weimar and Nazi Germany </a:t>
            </a:r>
            <a:endParaRPr lang="en-US" dirty="0">
              <a:ea typeface="+mn-lt"/>
              <a:cs typeface="+mn-lt"/>
            </a:endParaRPr>
          </a:p>
          <a:p>
            <a:pPr>
              <a:buNone/>
            </a:pPr>
            <a:r>
              <a:rPr lang="en-GB" i="1" dirty="0">
                <a:ea typeface="+mn-lt"/>
                <a:cs typeface="+mn-lt"/>
              </a:rPr>
              <a:t>1918-39</a:t>
            </a:r>
            <a:endParaRPr lang="en-GB" dirty="0">
              <a:ea typeface="+mn-lt"/>
              <a:cs typeface="+mn-lt"/>
            </a:endParaRPr>
          </a:p>
        </p:txBody>
      </p:sp>
      <p:pic>
        <p:nvPicPr>
          <p:cNvPr id="2" name="Picture 9" descr="http://adst.org/wp-content/uploads/2014/08/Berlin-Wall-8-2.jpg">
            <a:extLst>
              <a:ext uri="{FF2B5EF4-FFF2-40B4-BE49-F238E27FC236}">
                <a16:creationId xmlns:a16="http://schemas.microsoft.com/office/drawing/2014/main" id="{0DC1A27D-0728-456F-A000-07C1CEE5D33B}"/>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6300544" y="1616999"/>
            <a:ext cx="2618958" cy="1766836"/>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0" name="Picture 12" descr="http://s4.thingpic.com/images/id/cjtJ32aDNerCEhuZZrZJrkic.jpeg">
            <a:extLst>
              <a:ext uri="{FF2B5EF4-FFF2-40B4-BE49-F238E27FC236}">
                <a16:creationId xmlns:a16="http://schemas.microsoft.com/office/drawing/2014/main" id="{39729F70-8DDC-4A48-80B7-39097542F76D}"/>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6276001" y="3730593"/>
            <a:ext cx="2676072" cy="1770224"/>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8" name="Picture 14" descr="http://history105.libraries.wsu.edu/fall2015/wp-content/uploads/sites/7/2015/09/march.jpg">
            <a:extLst>
              <a:ext uri="{FF2B5EF4-FFF2-40B4-BE49-F238E27FC236}">
                <a16:creationId xmlns:a16="http://schemas.microsoft.com/office/drawing/2014/main" id="{594CD6A7-BF2A-4115-A5BD-773BCBB36F1C}"/>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b="3809"/>
          <a:stretch>
            <a:fillRect/>
          </a:stretch>
        </p:blipFill>
        <p:spPr bwMode="auto">
          <a:xfrm>
            <a:off x="9365312" y="3729686"/>
            <a:ext cx="2528823" cy="1772494"/>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20" name="Picture 2" descr="http://blogs.smithsonianmag.com/smartnews/files/2012/07/07_30_2012_queen-elizabeth-larping1.jpg">
            <a:extLst>
              <a:ext uri="{FF2B5EF4-FFF2-40B4-BE49-F238E27FC236}">
                <a16:creationId xmlns:a16="http://schemas.microsoft.com/office/drawing/2014/main" id="{F70170E3-CFE1-4810-BC23-F38801376D47}"/>
              </a:ext>
            </a:extLst>
          </p:cNvPr>
          <p:cNvPicPr>
            <a:picLocks noChangeAspect="1" noChangeArrowheads="1"/>
          </p:cNvPicPr>
          <p:nvPr/>
        </p:nvPicPr>
        <p:blipFill rotWithShape="1">
          <a:blip r:embed="rId12">
            <a:extLst>
              <a:ext uri="{28A0092B-C50C-407E-A947-70E740481C1C}">
                <a14:useLocalDpi xmlns:a14="http://schemas.microsoft.com/office/drawing/2010/main" val="0"/>
              </a:ext>
            </a:extLst>
          </a:blip>
          <a:srcRect b="13609"/>
          <a:stretch/>
        </p:blipFill>
        <p:spPr bwMode="auto">
          <a:xfrm>
            <a:off x="9364178" y="1617825"/>
            <a:ext cx="2527365" cy="1770691"/>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5" name="My recording 6">
            <a:hlinkClick r:id="" action="ppaction://media"/>
            <a:extLst>
              <a:ext uri="{FF2B5EF4-FFF2-40B4-BE49-F238E27FC236}">
                <a16:creationId xmlns:a16="http://schemas.microsoft.com/office/drawing/2014/main" id="{6C2DB4FD-11E0-433A-B499-2A0DB5028A10}"/>
              </a:ext>
            </a:extLst>
          </p:cNvPr>
          <p:cNvPicPr>
            <a:picLocks noChangeAspect="1"/>
          </p:cNvPicPr>
          <p:nvPr>
            <a:audioFile r:link="rId3"/>
            <p:extLst>
              <p:ext uri="{DAA4B4D4-6D71-4841-9C94-3DE7FCFB9230}">
                <p14:media xmlns:p14="http://schemas.microsoft.com/office/powerpoint/2010/main" r:embed="rId2"/>
              </p:ext>
            </p:extLst>
          </p:nvPr>
        </p:nvPicPr>
        <p:blipFill>
          <a:blip r:embed="rId13"/>
          <a:stretch>
            <a:fillRect/>
          </a:stretch>
        </p:blipFill>
        <p:spPr>
          <a:xfrm>
            <a:off x="5737121" y="5868285"/>
            <a:ext cx="730250" cy="730250"/>
          </a:xfrm>
          <a:prstGeom prst="rect">
            <a:avLst/>
          </a:prstGeom>
        </p:spPr>
      </p:pic>
    </p:spTree>
    <p:custDataLst>
      <p:tags r:id="rId1"/>
    </p:custDataLst>
    <p:extLst>
      <p:ext uri="{BB962C8B-B14F-4D97-AF65-F5344CB8AC3E}">
        <p14:creationId xmlns:p14="http://schemas.microsoft.com/office/powerpoint/2010/main" val="6064177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10" end="10"/>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2"/>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10"/>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39" restart="whenNotActive" fill="hold" evtFilter="cancelBubble" nodeType="interactiveSeq">
                <p:stCondLst>
                  <p:cond evt="onClick" delay="0">
                    <p:tgtEl>
                      <p:spTgt spid="5"/>
                    </p:tgtEl>
                  </p:cond>
                </p:stCondLst>
                <p:endSync evt="end" delay="0">
                  <p:rtn val="all"/>
                </p:endSync>
                <p:childTnLst>
                  <p:par>
                    <p:cTn id="40" fill="hold">
                      <p:stCondLst>
                        <p:cond delay="0"/>
                      </p:stCondLst>
                      <p:childTnLst>
                        <p:par>
                          <p:cTn id="41" fill="hold">
                            <p:stCondLst>
                              <p:cond delay="0"/>
                            </p:stCondLst>
                            <p:childTnLst>
                              <p:par>
                                <p:cTn id="42" presetID="1" presetClass="mediacall" presetSubtype="0" fill="hold" nodeType="clickEffect">
                                  <p:stCondLst>
                                    <p:cond delay="0"/>
                                  </p:stCondLst>
                                  <p:childTnLst>
                                    <p:cmd type="call" cmd="playFrom(0.0)">
                                      <p:cBhvr>
                                        <p:cTn id="43" dur="1" fill="hold"/>
                                        <p:tgtEl>
                                          <p:spTgt spid="5"/>
                                        </p:tgtEl>
                                      </p:cBhvr>
                                    </p:cmd>
                                  </p:childTnLst>
                                </p:cTn>
                              </p:par>
                            </p:childTnLst>
                          </p:cTn>
                        </p:par>
                      </p:childTnLst>
                    </p:cTn>
                  </p:par>
                </p:childTnLst>
              </p:cTn>
              <p:nextCondLst>
                <p:cond evt="onClick" delay="0">
                  <p:tgtEl>
                    <p:spTgt spid="5"/>
                  </p:tgtEl>
                </p:cond>
              </p:nextCondLst>
            </p:seq>
            <p:audio>
              <p:cMediaNode>
                <p:cTn id="44" fill="hold" display="0">
                  <p:stCondLst>
                    <p:cond delay="indefinite"/>
                  </p:stCondLst>
                  <p:endCondLst>
                    <p:cond evt="onStopAudio" delay="0">
                      <p:tgtEl>
                        <p:sldTgt/>
                      </p:tgtEl>
                    </p:cond>
                  </p:endCondLst>
                </p:cTn>
                <p:tgtEl>
                  <p:spTgt spid="5"/>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1" name="Picture 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365639" y="4078287"/>
            <a:ext cx="4822825" cy="2779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0" name="Picture 2"/>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723" y="-342"/>
            <a:ext cx="3084513" cy="18478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6" name="Picture 2" descr="C:\Users\corlans\AppData\Local\Microsoft\Windows\Temporary Internet Files\Content.IE5\P6FQHV7Z\sheldon logo.jpg"/>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430814" y="6162008"/>
            <a:ext cx="2448272" cy="430544"/>
          </a:xfrm>
          <a:prstGeom prst="rect">
            <a:avLst/>
          </a:prstGeom>
          <a:noFill/>
          <a:extLst>
            <a:ext uri="{909E8E84-426E-40DD-AFC4-6F175D3DCCD1}">
              <a14:hiddenFill xmlns:a14="http://schemas.microsoft.com/office/drawing/2010/main">
                <a:solidFill>
                  <a:srgbClr val="FFFFFF"/>
                </a:solidFill>
              </a14:hiddenFill>
            </a:ext>
          </a:extLst>
        </p:spPr>
      </p:pic>
      <p:sp>
        <p:nvSpPr>
          <p:cNvPr id="4" name="Title 3"/>
          <p:cNvSpPr>
            <a:spLocks noGrp="1"/>
          </p:cNvSpPr>
          <p:nvPr>
            <p:ph type="title"/>
          </p:nvPr>
        </p:nvSpPr>
        <p:spPr/>
        <p:txBody>
          <a:bodyPr/>
          <a:lstStyle/>
          <a:p>
            <a:pPr algn="ctr"/>
            <a:r>
              <a:rPr lang="en-GB" dirty="0"/>
              <a:t>How will you be assessed?</a:t>
            </a:r>
            <a:endParaRPr lang="en-US" dirty="0"/>
          </a:p>
        </p:txBody>
      </p:sp>
      <p:sp>
        <p:nvSpPr>
          <p:cNvPr id="3" name="Content Placeholder 2">
            <a:extLst>
              <a:ext uri="{FF2B5EF4-FFF2-40B4-BE49-F238E27FC236}">
                <a16:creationId xmlns:a16="http://schemas.microsoft.com/office/drawing/2014/main" id="{A1CCDAE3-818B-41CE-887B-F2E6F7FD0950}"/>
              </a:ext>
            </a:extLst>
          </p:cNvPr>
          <p:cNvSpPr>
            <a:spLocks noGrp="1"/>
          </p:cNvSpPr>
          <p:nvPr>
            <p:ph idx="1"/>
          </p:nvPr>
        </p:nvSpPr>
        <p:spPr>
          <a:xfrm>
            <a:off x="838200" y="1825625"/>
            <a:ext cx="5550040" cy="4342965"/>
          </a:xfrm>
        </p:spPr>
        <p:txBody>
          <a:bodyPr vert="horz" lIns="91440" tIns="45720" rIns="91440" bIns="45720" rtlCol="0" anchor="t">
            <a:normAutofit/>
          </a:bodyPr>
          <a:lstStyle/>
          <a:p>
            <a:pPr marL="0" indent="0">
              <a:buNone/>
            </a:pPr>
            <a:r>
              <a:rPr lang="en-GB" dirty="0"/>
              <a:t>Paper 1: </a:t>
            </a:r>
            <a:r>
              <a:rPr lang="en-GB" dirty="0">
                <a:ea typeface="+mn-lt"/>
                <a:cs typeface="+mn-lt"/>
              </a:rPr>
              <a:t>Medicine Through Time, including the Western Front</a:t>
            </a:r>
            <a:endParaRPr lang="en-US" dirty="0"/>
          </a:p>
          <a:p>
            <a:endParaRPr lang="en-GB" dirty="0"/>
          </a:p>
          <a:p>
            <a:pPr marL="0" indent="0">
              <a:buNone/>
            </a:pPr>
            <a:r>
              <a:rPr lang="en-GB" dirty="0"/>
              <a:t>Paper 2:</a:t>
            </a:r>
            <a:r>
              <a:rPr lang="en-GB" dirty="0">
                <a:ea typeface="+mn-lt"/>
                <a:cs typeface="+mn-lt"/>
              </a:rPr>
              <a:t> Elizabeth &amp; the Cold War</a:t>
            </a:r>
            <a:endParaRPr lang="en-GB" dirty="0">
              <a:cs typeface="Calibri"/>
            </a:endParaRPr>
          </a:p>
          <a:p>
            <a:endParaRPr lang="en-GB" dirty="0"/>
          </a:p>
          <a:p>
            <a:pPr marL="0" indent="0">
              <a:buNone/>
            </a:pPr>
            <a:r>
              <a:rPr lang="en-GB" dirty="0"/>
              <a:t>Paper 3: </a:t>
            </a:r>
            <a:r>
              <a:rPr lang="en-GB" dirty="0">
                <a:ea typeface="+mn-lt"/>
                <a:cs typeface="+mn-lt"/>
              </a:rPr>
              <a:t>Weimar and Nazi Germany</a:t>
            </a:r>
            <a:endParaRPr lang="en-GB" dirty="0">
              <a:cs typeface="Calibri"/>
            </a:endParaRPr>
          </a:p>
        </p:txBody>
      </p:sp>
      <p:pic>
        <p:nvPicPr>
          <p:cNvPr id="2" name="Picture 5" descr="A picture containing outdoor, building, track, riding&#10;&#10;Description automatically generated">
            <a:extLst>
              <a:ext uri="{FF2B5EF4-FFF2-40B4-BE49-F238E27FC236}">
                <a16:creationId xmlns:a16="http://schemas.microsoft.com/office/drawing/2014/main" id="{785012F1-14C8-463F-BA09-23972D66274F}"/>
              </a:ext>
            </a:extLst>
          </p:cNvPr>
          <p:cNvPicPr>
            <a:picLocks noChangeAspect="1"/>
          </p:cNvPicPr>
          <p:nvPr/>
        </p:nvPicPr>
        <p:blipFill>
          <a:blip r:embed="rId9"/>
          <a:stretch>
            <a:fillRect/>
          </a:stretch>
        </p:blipFill>
        <p:spPr>
          <a:xfrm>
            <a:off x="6932073" y="1768542"/>
            <a:ext cx="4348196" cy="3261468"/>
          </a:xfrm>
          <a:prstGeom prst="rect">
            <a:avLst/>
          </a:prstGeom>
        </p:spPr>
      </p:pic>
      <p:pic>
        <p:nvPicPr>
          <p:cNvPr id="5" name="My recording 7">
            <a:hlinkClick r:id="" action="ppaction://media"/>
            <a:extLst>
              <a:ext uri="{FF2B5EF4-FFF2-40B4-BE49-F238E27FC236}">
                <a16:creationId xmlns:a16="http://schemas.microsoft.com/office/drawing/2014/main" id="{4D1D7192-0BAB-40CD-854D-F783C8D59EBC}"/>
              </a:ext>
            </a:extLst>
          </p:cNvPr>
          <p:cNvPicPr>
            <a:picLocks noChangeAspect="1"/>
          </p:cNvPicPr>
          <p:nvPr>
            <a:audioFile r:link="rId3"/>
            <p:extLst>
              <p:ext uri="{DAA4B4D4-6D71-4841-9C94-3DE7FCFB9230}">
                <p14:media xmlns:p14="http://schemas.microsoft.com/office/powerpoint/2010/main" r:embed="rId2"/>
              </p:ext>
            </p:extLst>
          </p:nvPr>
        </p:nvPicPr>
        <p:blipFill>
          <a:blip r:embed="rId10"/>
          <a:stretch>
            <a:fillRect/>
          </a:stretch>
        </p:blipFill>
        <p:spPr>
          <a:xfrm>
            <a:off x="5730875" y="5449809"/>
            <a:ext cx="730250" cy="730250"/>
          </a:xfrm>
          <a:prstGeom prst="rect">
            <a:avLst/>
          </a:prstGeom>
        </p:spPr>
      </p:pic>
    </p:spTree>
    <p:custDataLst>
      <p:tags r:id="rId1"/>
    </p:custDataLst>
    <p:extLst>
      <p:ext uri="{BB962C8B-B14F-4D97-AF65-F5344CB8AC3E}">
        <p14:creationId xmlns:p14="http://schemas.microsoft.com/office/powerpoint/2010/main" val="35596714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1" restart="whenNotActive" fill="hold" evtFilter="cancelBubble" nodeType="interactiveSeq">
                <p:stCondLst>
                  <p:cond evt="onClick" delay="0">
                    <p:tgtEl>
                      <p:spTgt spid="5"/>
                    </p:tgtEl>
                  </p:cond>
                </p:stCondLst>
                <p:endSync evt="end" delay="0">
                  <p:rtn val="all"/>
                </p:endSync>
                <p:childTnLst>
                  <p:par>
                    <p:cTn id="12" fill="hold">
                      <p:stCondLst>
                        <p:cond delay="0"/>
                      </p:stCondLst>
                      <p:childTnLst>
                        <p:par>
                          <p:cTn id="13" fill="hold">
                            <p:stCondLst>
                              <p:cond delay="0"/>
                            </p:stCondLst>
                            <p:childTnLst>
                              <p:par>
                                <p:cTn id="14" presetID="1" presetClass="mediacall" presetSubtype="0" fill="hold" nodeType="clickEffect">
                                  <p:stCondLst>
                                    <p:cond delay="0"/>
                                  </p:stCondLst>
                                  <p:childTnLst>
                                    <p:cmd type="call" cmd="playFrom(0.0)">
                                      <p:cBhvr>
                                        <p:cTn id="15" dur="1" fill="hold"/>
                                        <p:tgtEl>
                                          <p:spTgt spid="5"/>
                                        </p:tgtEl>
                                      </p:cBhvr>
                                    </p:cmd>
                                  </p:childTnLst>
                                </p:cTn>
                              </p:par>
                            </p:childTnLst>
                          </p:cTn>
                        </p:par>
                      </p:childTnLst>
                    </p:cTn>
                  </p:par>
                </p:childTnLst>
              </p:cTn>
              <p:nextCondLst>
                <p:cond evt="onClick" delay="0">
                  <p:tgtEl>
                    <p:spTgt spid="5"/>
                  </p:tgtEl>
                </p:cond>
              </p:nextCondLst>
            </p:seq>
            <p:audio>
              <p:cMediaNode>
                <p:cTn id="16" fill="hold" display="0">
                  <p:stCondLst>
                    <p:cond delay="indefinite"/>
                  </p:stCondLst>
                  <p:endCondLst>
                    <p:cond evt="onStopAudio" delay="0">
                      <p:tgtEl>
                        <p:sldTgt/>
                      </p:tgtEl>
                    </p:cond>
                  </p:endCondLst>
                </p:cTn>
                <p:tgtEl>
                  <p:spTgt spid="5"/>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1" name="Picture 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365639" y="4078287"/>
            <a:ext cx="4822825" cy="2779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0" name="Picture 2"/>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723" y="-342"/>
            <a:ext cx="3084513" cy="18478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 name="Rectangle: Rounded Corners 7">
            <a:extLst>
              <a:ext uri="{FF2B5EF4-FFF2-40B4-BE49-F238E27FC236}">
                <a16:creationId xmlns:a16="http://schemas.microsoft.com/office/drawing/2014/main" id="{B3F2E48F-B9D9-4109-BABA-CF2BC1E289F0}"/>
              </a:ext>
            </a:extLst>
          </p:cNvPr>
          <p:cNvSpPr/>
          <p:nvPr/>
        </p:nvSpPr>
        <p:spPr>
          <a:xfrm>
            <a:off x="8113802" y="1825625"/>
            <a:ext cx="3240000" cy="1080000"/>
          </a:xfrm>
          <a:prstGeom prst="roundRect">
            <a:avLst/>
          </a:prstGeom>
          <a:solidFill>
            <a:srgbClr val="B7A368">
              <a:alpha val="40000"/>
            </a:srgbClr>
          </a:solidFill>
          <a:ln w="57150">
            <a:solidFill>
              <a:srgbClr val="742F8A"/>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GB" sz="2400" dirty="0">
                <a:solidFill>
                  <a:schemeClr val="tx1"/>
                </a:solidFill>
                <a:cs typeface="Calibri"/>
              </a:rPr>
              <a:t>Evaluating interpretations</a:t>
            </a:r>
          </a:p>
        </p:txBody>
      </p:sp>
      <p:sp>
        <p:nvSpPr>
          <p:cNvPr id="9" name="Rectangle: Rounded Corners 8">
            <a:extLst>
              <a:ext uri="{FF2B5EF4-FFF2-40B4-BE49-F238E27FC236}">
                <a16:creationId xmlns:a16="http://schemas.microsoft.com/office/drawing/2014/main" id="{31CA0D21-D6E1-463E-B5DA-2022376B47DC}"/>
              </a:ext>
            </a:extLst>
          </p:cNvPr>
          <p:cNvSpPr/>
          <p:nvPr/>
        </p:nvSpPr>
        <p:spPr>
          <a:xfrm>
            <a:off x="4476000" y="1825625"/>
            <a:ext cx="3240000" cy="1080000"/>
          </a:xfrm>
          <a:prstGeom prst="roundRect">
            <a:avLst/>
          </a:prstGeom>
          <a:solidFill>
            <a:srgbClr val="B7A368">
              <a:alpha val="40000"/>
            </a:srgbClr>
          </a:solidFill>
          <a:ln w="57150">
            <a:solidFill>
              <a:srgbClr val="742F8A"/>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GB" sz="2400" dirty="0">
                <a:solidFill>
                  <a:schemeClr val="tx1"/>
                </a:solidFill>
                <a:cs typeface="Calibri"/>
              </a:rPr>
              <a:t>Independent research</a:t>
            </a:r>
          </a:p>
        </p:txBody>
      </p:sp>
      <p:sp>
        <p:nvSpPr>
          <p:cNvPr id="15" name="Rectangle: Rounded Corners 14">
            <a:extLst>
              <a:ext uri="{FF2B5EF4-FFF2-40B4-BE49-F238E27FC236}">
                <a16:creationId xmlns:a16="http://schemas.microsoft.com/office/drawing/2014/main" id="{876D421A-09C6-42D9-9056-42EA75352343}"/>
              </a:ext>
            </a:extLst>
          </p:cNvPr>
          <p:cNvSpPr/>
          <p:nvPr/>
        </p:nvSpPr>
        <p:spPr>
          <a:xfrm>
            <a:off x="833234" y="4811401"/>
            <a:ext cx="3240000" cy="1080000"/>
          </a:xfrm>
          <a:prstGeom prst="roundRect">
            <a:avLst/>
          </a:prstGeom>
          <a:solidFill>
            <a:srgbClr val="B7A368">
              <a:alpha val="40000"/>
            </a:srgbClr>
          </a:solidFill>
          <a:ln w="57150">
            <a:solidFill>
              <a:srgbClr val="742F8A"/>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GB" sz="2400" dirty="0">
                <a:solidFill>
                  <a:schemeClr val="tx1"/>
                </a:solidFill>
              </a:rPr>
              <a:t>Forming judgements</a:t>
            </a:r>
            <a:endParaRPr lang="en-US" dirty="0">
              <a:solidFill>
                <a:schemeClr val="tx1"/>
              </a:solidFill>
            </a:endParaRPr>
          </a:p>
        </p:txBody>
      </p:sp>
      <p:sp>
        <p:nvSpPr>
          <p:cNvPr id="17" name="Rectangle: Rounded Corners 16">
            <a:extLst>
              <a:ext uri="{FF2B5EF4-FFF2-40B4-BE49-F238E27FC236}">
                <a16:creationId xmlns:a16="http://schemas.microsoft.com/office/drawing/2014/main" id="{C04CCF98-A6D8-48F0-AEF1-E2102150F546}"/>
              </a:ext>
            </a:extLst>
          </p:cNvPr>
          <p:cNvSpPr/>
          <p:nvPr/>
        </p:nvSpPr>
        <p:spPr>
          <a:xfrm>
            <a:off x="6271180" y="3306943"/>
            <a:ext cx="3240000" cy="1080000"/>
          </a:xfrm>
          <a:prstGeom prst="roundRect">
            <a:avLst/>
          </a:prstGeom>
          <a:solidFill>
            <a:srgbClr val="B7A368">
              <a:alpha val="40000"/>
            </a:srgbClr>
          </a:solidFill>
          <a:ln w="57150">
            <a:solidFill>
              <a:srgbClr val="742F8A"/>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GB" sz="2400" dirty="0">
                <a:solidFill>
                  <a:schemeClr val="tx1"/>
                </a:solidFill>
                <a:ea typeface="+mn-lt"/>
                <a:cs typeface="+mn-lt"/>
              </a:rPr>
              <a:t>Historical argument</a:t>
            </a:r>
            <a:endParaRPr lang="en-US" dirty="0"/>
          </a:p>
        </p:txBody>
      </p:sp>
      <p:sp>
        <p:nvSpPr>
          <p:cNvPr id="19" name="Rectangle: Rounded Corners 18">
            <a:extLst>
              <a:ext uri="{FF2B5EF4-FFF2-40B4-BE49-F238E27FC236}">
                <a16:creationId xmlns:a16="http://schemas.microsoft.com/office/drawing/2014/main" id="{F67B78B6-2DB2-44E8-910C-E316ECF01347}"/>
              </a:ext>
            </a:extLst>
          </p:cNvPr>
          <p:cNvSpPr/>
          <p:nvPr/>
        </p:nvSpPr>
        <p:spPr>
          <a:xfrm>
            <a:off x="838198" y="1829832"/>
            <a:ext cx="3240000" cy="1080000"/>
          </a:xfrm>
          <a:prstGeom prst="roundRect">
            <a:avLst/>
          </a:prstGeom>
          <a:solidFill>
            <a:srgbClr val="B7A368">
              <a:alpha val="40000"/>
            </a:srgbClr>
          </a:solidFill>
          <a:ln w="57150">
            <a:solidFill>
              <a:srgbClr val="742F8A"/>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GB" sz="2400" dirty="0">
                <a:solidFill>
                  <a:schemeClr val="tx1"/>
                </a:solidFill>
              </a:rPr>
              <a:t>Wide ranging knowledge</a:t>
            </a:r>
            <a:endParaRPr lang="en-US" dirty="0">
              <a:solidFill>
                <a:schemeClr val="tx1"/>
              </a:solidFill>
            </a:endParaRPr>
          </a:p>
        </p:txBody>
      </p:sp>
      <p:sp>
        <p:nvSpPr>
          <p:cNvPr id="20" name="Rectangle: Rounded Corners 19">
            <a:extLst>
              <a:ext uri="{FF2B5EF4-FFF2-40B4-BE49-F238E27FC236}">
                <a16:creationId xmlns:a16="http://schemas.microsoft.com/office/drawing/2014/main" id="{5ACDB02A-898B-4933-A27F-ACD0FC36A6A1}"/>
              </a:ext>
            </a:extLst>
          </p:cNvPr>
          <p:cNvSpPr/>
          <p:nvPr/>
        </p:nvSpPr>
        <p:spPr>
          <a:xfrm>
            <a:off x="2680820" y="3314413"/>
            <a:ext cx="3240000" cy="1080000"/>
          </a:xfrm>
          <a:prstGeom prst="roundRect">
            <a:avLst/>
          </a:prstGeom>
          <a:solidFill>
            <a:srgbClr val="B7A368">
              <a:alpha val="40000"/>
            </a:srgbClr>
          </a:solidFill>
          <a:ln w="57150">
            <a:solidFill>
              <a:srgbClr val="742F8A"/>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GB" sz="2400" dirty="0">
                <a:solidFill>
                  <a:schemeClr val="tx1"/>
                </a:solidFill>
                <a:ea typeface="+mn-lt"/>
                <a:cs typeface="+mn-lt"/>
              </a:rPr>
              <a:t>Source analysis</a:t>
            </a:r>
            <a:endParaRPr lang="en-US" dirty="0"/>
          </a:p>
        </p:txBody>
      </p:sp>
      <p:sp>
        <p:nvSpPr>
          <p:cNvPr id="21" name="Rectangle: Rounded Corners 20">
            <a:extLst>
              <a:ext uri="{FF2B5EF4-FFF2-40B4-BE49-F238E27FC236}">
                <a16:creationId xmlns:a16="http://schemas.microsoft.com/office/drawing/2014/main" id="{0F3C81C4-BC12-4181-8CEC-1EA027BA24EC}"/>
              </a:ext>
            </a:extLst>
          </p:cNvPr>
          <p:cNvSpPr/>
          <p:nvPr/>
        </p:nvSpPr>
        <p:spPr>
          <a:xfrm>
            <a:off x="8108284" y="4811401"/>
            <a:ext cx="3240000" cy="1080000"/>
          </a:xfrm>
          <a:prstGeom prst="roundRect">
            <a:avLst/>
          </a:prstGeom>
          <a:solidFill>
            <a:srgbClr val="B7A368">
              <a:alpha val="40000"/>
            </a:srgbClr>
          </a:solidFill>
          <a:ln w="57150">
            <a:solidFill>
              <a:srgbClr val="742F8A"/>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GB" sz="2400" dirty="0">
                <a:solidFill>
                  <a:schemeClr val="tx1"/>
                </a:solidFill>
                <a:cs typeface="Calibri"/>
              </a:rPr>
              <a:t>Making connections</a:t>
            </a:r>
          </a:p>
        </p:txBody>
      </p:sp>
      <p:sp>
        <p:nvSpPr>
          <p:cNvPr id="22" name="Rectangle: Rounded Corners 21">
            <a:extLst>
              <a:ext uri="{FF2B5EF4-FFF2-40B4-BE49-F238E27FC236}">
                <a16:creationId xmlns:a16="http://schemas.microsoft.com/office/drawing/2014/main" id="{649954C0-6516-4FF6-8A4A-1341068DE84B}"/>
              </a:ext>
            </a:extLst>
          </p:cNvPr>
          <p:cNvSpPr/>
          <p:nvPr/>
        </p:nvSpPr>
        <p:spPr>
          <a:xfrm>
            <a:off x="4476000" y="4811401"/>
            <a:ext cx="3240000" cy="1080000"/>
          </a:xfrm>
          <a:prstGeom prst="roundRect">
            <a:avLst/>
          </a:prstGeom>
          <a:solidFill>
            <a:srgbClr val="B7A368">
              <a:alpha val="40000"/>
            </a:srgbClr>
          </a:solidFill>
          <a:ln w="57150">
            <a:solidFill>
              <a:srgbClr val="742F8A"/>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GB" sz="2400" dirty="0">
                <a:solidFill>
                  <a:schemeClr val="tx1"/>
                </a:solidFill>
                <a:cs typeface="Calibri"/>
              </a:rPr>
              <a:t>Extended writing</a:t>
            </a:r>
          </a:p>
        </p:txBody>
      </p:sp>
      <p:pic>
        <p:nvPicPr>
          <p:cNvPr id="1026" name="Picture 2" descr="C:\Users\corlans\AppData\Local\Microsoft\Windows\Temporary Internet Files\Content.IE5\P6FQHV7Z\sheldon logo.jpg"/>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430814" y="6162008"/>
            <a:ext cx="2448272" cy="430544"/>
          </a:xfrm>
          <a:prstGeom prst="rect">
            <a:avLst/>
          </a:prstGeom>
          <a:noFill/>
          <a:extLst>
            <a:ext uri="{909E8E84-426E-40DD-AFC4-6F175D3DCCD1}">
              <a14:hiddenFill xmlns:a14="http://schemas.microsoft.com/office/drawing/2010/main">
                <a:solidFill>
                  <a:srgbClr val="FFFFFF"/>
                </a:solidFill>
              </a14:hiddenFill>
            </a:ext>
          </a:extLst>
        </p:spPr>
      </p:pic>
      <p:sp>
        <p:nvSpPr>
          <p:cNvPr id="4" name="Title 3"/>
          <p:cNvSpPr>
            <a:spLocks noGrp="1"/>
          </p:cNvSpPr>
          <p:nvPr>
            <p:ph type="title"/>
          </p:nvPr>
        </p:nvSpPr>
        <p:spPr/>
        <p:txBody>
          <a:bodyPr/>
          <a:lstStyle/>
          <a:p>
            <a:pPr algn="ctr"/>
            <a:r>
              <a:rPr lang="en-GB" dirty="0"/>
              <a:t>What skills will you develop?</a:t>
            </a:r>
          </a:p>
        </p:txBody>
      </p:sp>
      <p:pic>
        <p:nvPicPr>
          <p:cNvPr id="2" name="My recording 8">
            <a:hlinkClick r:id="" action="ppaction://media"/>
            <a:extLst>
              <a:ext uri="{FF2B5EF4-FFF2-40B4-BE49-F238E27FC236}">
                <a16:creationId xmlns:a16="http://schemas.microsoft.com/office/drawing/2014/main" id="{257636E7-CF62-4A3A-A75F-DBBF5F3E77FE}"/>
              </a:ext>
            </a:extLst>
          </p:cNvPr>
          <p:cNvPicPr>
            <a:picLocks noChangeAspect="1"/>
          </p:cNvPicPr>
          <p:nvPr>
            <a:audioFile r:link="rId3"/>
            <p:extLst>
              <p:ext uri="{DAA4B4D4-6D71-4841-9C94-3DE7FCFB9230}">
                <p14:media xmlns:p14="http://schemas.microsoft.com/office/powerpoint/2010/main" r:embed="rId2"/>
              </p:ext>
            </p:extLst>
          </p:nvPr>
        </p:nvPicPr>
        <p:blipFill>
          <a:blip r:embed="rId9"/>
          <a:stretch>
            <a:fillRect/>
          </a:stretch>
        </p:blipFill>
        <p:spPr>
          <a:xfrm>
            <a:off x="10071777" y="665449"/>
            <a:ext cx="730250" cy="730250"/>
          </a:xfrm>
          <a:prstGeom prst="rect">
            <a:avLst/>
          </a:prstGeom>
        </p:spPr>
      </p:pic>
    </p:spTree>
    <p:custDataLst>
      <p:tags r:id="rId1"/>
    </p:custDataLst>
    <p:extLst>
      <p:ext uri="{BB962C8B-B14F-4D97-AF65-F5344CB8AC3E}">
        <p14:creationId xmlns:p14="http://schemas.microsoft.com/office/powerpoint/2010/main" val="32749127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wipe(left)">
                                      <p:cBhvr>
                                        <p:cTn id="7" dur="500"/>
                                        <p:tgtEl>
                                          <p:spTgt spid="19"/>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wipe(left)">
                                      <p:cBhvr>
                                        <p:cTn id="12" dur="5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wipe(left)">
                                      <p:cBhvr>
                                        <p:cTn id="17" dur="500"/>
                                        <p:tgtEl>
                                          <p:spTgt spid="8"/>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20"/>
                                        </p:tgtEl>
                                        <p:attrNameLst>
                                          <p:attrName>style.visibility</p:attrName>
                                        </p:attrNameLst>
                                      </p:cBhvr>
                                      <p:to>
                                        <p:strVal val="visible"/>
                                      </p:to>
                                    </p:set>
                                    <p:animEffect transition="in" filter="wipe(left)">
                                      <p:cBhvr>
                                        <p:cTn id="22" dur="500"/>
                                        <p:tgtEl>
                                          <p:spTgt spid="20"/>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grpId="0" nodeType="clickEffect">
                                  <p:stCondLst>
                                    <p:cond delay="0"/>
                                  </p:stCondLst>
                                  <p:childTnLst>
                                    <p:set>
                                      <p:cBhvr>
                                        <p:cTn id="26" dur="1" fill="hold">
                                          <p:stCondLst>
                                            <p:cond delay="0"/>
                                          </p:stCondLst>
                                        </p:cTn>
                                        <p:tgtEl>
                                          <p:spTgt spid="17"/>
                                        </p:tgtEl>
                                        <p:attrNameLst>
                                          <p:attrName>style.visibility</p:attrName>
                                        </p:attrNameLst>
                                      </p:cBhvr>
                                      <p:to>
                                        <p:strVal val="visible"/>
                                      </p:to>
                                    </p:set>
                                    <p:animEffect transition="in" filter="wipe(left)">
                                      <p:cBhvr>
                                        <p:cTn id="27" dur="500"/>
                                        <p:tgtEl>
                                          <p:spTgt spid="17"/>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grpId="0" nodeType="clickEffect">
                                  <p:stCondLst>
                                    <p:cond delay="0"/>
                                  </p:stCondLst>
                                  <p:childTnLst>
                                    <p:set>
                                      <p:cBhvr>
                                        <p:cTn id="31" dur="1" fill="hold">
                                          <p:stCondLst>
                                            <p:cond delay="0"/>
                                          </p:stCondLst>
                                        </p:cTn>
                                        <p:tgtEl>
                                          <p:spTgt spid="15"/>
                                        </p:tgtEl>
                                        <p:attrNameLst>
                                          <p:attrName>style.visibility</p:attrName>
                                        </p:attrNameLst>
                                      </p:cBhvr>
                                      <p:to>
                                        <p:strVal val="visible"/>
                                      </p:to>
                                    </p:set>
                                    <p:animEffect transition="in" filter="wipe(left)">
                                      <p:cBhvr>
                                        <p:cTn id="32" dur="500"/>
                                        <p:tgtEl>
                                          <p:spTgt spid="15"/>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8" fill="hold" grpId="0" nodeType="clickEffect">
                                  <p:stCondLst>
                                    <p:cond delay="0"/>
                                  </p:stCondLst>
                                  <p:childTnLst>
                                    <p:set>
                                      <p:cBhvr>
                                        <p:cTn id="36" dur="1" fill="hold">
                                          <p:stCondLst>
                                            <p:cond delay="0"/>
                                          </p:stCondLst>
                                        </p:cTn>
                                        <p:tgtEl>
                                          <p:spTgt spid="22"/>
                                        </p:tgtEl>
                                        <p:attrNameLst>
                                          <p:attrName>style.visibility</p:attrName>
                                        </p:attrNameLst>
                                      </p:cBhvr>
                                      <p:to>
                                        <p:strVal val="visible"/>
                                      </p:to>
                                    </p:set>
                                    <p:animEffect transition="in" filter="wipe(left)">
                                      <p:cBhvr>
                                        <p:cTn id="37" dur="500"/>
                                        <p:tgtEl>
                                          <p:spTgt spid="22"/>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8" fill="hold" grpId="0" nodeType="clickEffect">
                                  <p:stCondLst>
                                    <p:cond delay="0"/>
                                  </p:stCondLst>
                                  <p:childTnLst>
                                    <p:set>
                                      <p:cBhvr>
                                        <p:cTn id="41" dur="1" fill="hold">
                                          <p:stCondLst>
                                            <p:cond delay="0"/>
                                          </p:stCondLst>
                                        </p:cTn>
                                        <p:tgtEl>
                                          <p:spTgt spid="21"/>
                                        </p:tgtEl>
                                        <p:attrNameLst>
                                          <p:attrName>style.visibility</p:attrName>
                                        </p:attrNameLst>
                                      </p:cBhvr>
                                      <p:to>
                                        <p:strVal val="visible"/>
                                      </p:to>
                                    </p:set>
                                    <p:animEffect transition="in" filter="wipe(left)">
                                      <p:cBhvr>
                                        <p:cTn id="42"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43" restart="whenNotActive" fill="hold" evtFilter="cancelBubble" nodeType="interactiveSeq">
                <p:stCondLst>
                  <p:cond evt="onClick" delay="0">
                    <p:tgtEl>
                      <p:spTgt spid="2"/>
                    </p:tgtEl>
                  </p:cond>
                </p:stCondLst>
                <p:endSync evt="end" delay="0">
                  <p:rtn val="all"/>
                </p:endSync>
                <p:childTnLst>
                  <p:par>
                    <p:cTn id="44" fill="hold">
                      <p:stCondLst>
                        <p:cond delay="0"/>
                      </p:stCondLst>
                      <p:childTnLst>
                        <p:par>
                          <p:cTn id="45" fill="hold">
                            <p:stCondLst>
                              <p:cond delay="0"/>
                            </p:stCondLst>
                            <p:childTnLst>
                              <p:par>
                                <p:cTn id="46" presetID="1" presetClass="mediacall" presetSubtype="0" fill="hold" nodeType="clickEffect">
                                  <p:stCondLst>
                                    <p:cond delay="0"/>
                                  </p:stCondLst>
                                  <p:childTnLst>
                                    <p:cmd type="call" cmd="playFrom(0.0)">
                                      <p:cBhvr>
                                        <p:cTn id="47" dur="1" fill="hold"/>
                                        <p:tgtEl>
                                          <p:spTgt spid="2"/>
                                        </p:tgtEl>
                                      </p:cBhvr>
                                    </p:cmd>
                                  </p:childTnLst>
                                </p:cTn>
                              </p:par>
                            </p:childTnLst>
                          </p:cTn>
                        </p:par>
                      </p:childTnLst>
                    </p:cTn>
                  </p:par>
                </p:childTnLst>
              </p:cTn>
              <p:nextCondLst>
                <p:cond evt="onClick" delay="0">
                  <p:tgtEl>
                    <p:spTgt spid="2"/>
                  </p:tgtEl>
                </p:cond>
              </p:nextCondLst>
            </p:seq>
            <p:audio>
              <p:cMediaNode>
                <p:cTn id="48" fill="hold" display="0">
                  <p:stCondLst>
                    <p:cond delay="indefinite"/>
                  </p:stCondLst>
                  <p:endCondLst>
                    <p:cond evt="onStopAudio" delay="0">
                      <p:tgtEl>
                        <p:sldTgt/>
                      </p:tgtEl>
                    </p:cond>
                  </p:endCondLst>
                </p:cTn>
                <p:tgtEl>
                  <p:spTgt spid="2"/>
                </p:tgtEl>
              </p:cMediaNode>
            </p:audio>
          </p:childTnLst>
        </p:cTn>
      </p:par>
    </p:tnLst>
    <p:bldLst>
      <p:bldP spid="8" grpId="0" animBg="1"/>
      <p:bldP spid="9" grpId="0" animBg="1"/>
      <p:bldP spid="15" grpId="0" animBg="1"/>
      <p:bldP spid="17" grpId="0" animBg="1"/>
      <p:bldP spid="19" grpId="0" animBg="1"/>
      <p:bldP spid="20" grpId="0" animBg="1"/>
      <p:bldP spid="21" grpId="0" animBg="1"/>
      <p:bldP spid="22" grpId="0" animBg="1"/>
    </p:bldLst>
  </p:timing>
</p:sld>
</file>

<file path=ppt/tags/tag1.xml><?xml version="1.0" encoding="utf-8"?>
<p:tagLst xmlns:a="http://schemas.openxmlformats.org/drawingml/2006/main" xmlns:r="http://schemas.openxmlformats.org/officeDocument/2006/relationships" xmlns:p="http://schemas.openxmlformats.org/presentationml/2006/main">
  <p:tag name="POINTS" val="1"/>
  <p:tag name="TIME" val="15"/>
</p:tagLst>
</file>

<file path=ppt/tags/tag10.xml><?xml version="1.0" encoding="utf-8"?>
<p:tagLst xmlns:a="http://schemas.openxmlformats.org/drawingml/2006/main" xmlns:r="http://schemas.openxmlformats.org/officeDocument/2006/relationships" xmlns:p="http://schemas.openxmlformats.org/presentationml/2006/main">
  <p:tag name="POINTS" val="1"/>
  <p:tag name="TIME" val="15"/>
</p:tagLst>
</file>

<file path=ppt/tags/tag11.xml><?xml version="1.0" encoding="utf-8"?>
<p:tagLst xmlns:a="http://schemas.openxmlformats.org/drawingml/2006/main" xmlns:r="http://schemas.openxmlformats.org/officeDocument/2006/relationships" xmlns:p="http://schemas.openxmlformats.org/presentationml/2006/main">
  <p:tag name="POINTS" val="1"/>
  <p:tag name="TIME" val="15"/>
</p:tagLst>
</file>

<file path=ppt/tags/tag12.xml><?xml version="1.0" encoding="utf-8"?>
<p:tagLst xmlns:a="http://schemas.openxmlformats.org/drawingml/2006/main" xmlns:r="http://schemas.openxmlformats.org/officeDocument/2006/relationships" xmlns:p="http://schemas.openxmlformats.org/presentationml/2006/main">
  <p:tag name="POINTS" val="1"/>
  <p:tag name="TIME" val="15"/>
</p:tagLst>
</file>

<file path=ppt/tags/tag13.xml><?xml version="1.0" encoding="utf-8"?>
<p:tagLst xmlns:a="http://schemas.openxmlformats.org/drawingml/2006/main" xmlns:r="http://schemas.openxmlformats.org/officeDocument/2006/relationships" xmlns:p="http://schemas.openxmlformats.org/presentationml/2006/main">
  <p:tag name="POINTS" val="1"/>
  <p:tag name="TIME" val="15"/>
</p:tagLst>
</file>

<file path=ppt/tags/tag2.xml><?xml version="1.0" encoding="utf-8"?>
<p:tagLst xmlns:a="http://schemas.openxmlformats.org/drawingml/2006/main" xmlns:r="http://schemas.openxmlformats.org/officeDocument/2006/relationships" xmlns:p="http://schemas.openxmlformats.org/presentationml/2006/main">
  <p:tag name="POINTS" val="1"/>
  <p:tag name="TIME" val="15"/>
</p:tagLst>
</file>

<file path=ppt/tags/tag3.xml><?xml version="1.0" encoding="utf-8"?>
<p:tagLst xmlns:a="http://schemas.openxmlformats.org/drawingml/2006/main" xmlns:r="http://schemas.openxmlformats.org/officeDocument/2006/relationships" xmlns:p="http://schemas.openxmlformats.org/presentationml/2006/main">
  <p:tag name="POINTS" val="1"/>
  <p:tag name="TIME" val="15"/>
</p:tagLst>
</file>

<file path=ppt/tags/tag4.xml><?xml version="1.0" encoding="utf-8"?>
<p:tagLst xmlns:a="http://schemas.openxmlformats.org/drawingml/2006/main" xmlns:r="http://schemas.openxmlformats.org/officeDocument/2006/relationships" xmlns:p="http://schemas.openxmlformats.org/presentationml/2006/main">
  <p:tag name="POINTS" val="1"/>
  <p:tag name="TIME" val="15"/>
</p:tagLst>
</file>

<file path=ppt/tags/tag5.xml><?xml version="1.0" encoding="utf-8"?>
<p:tagLst xmlns:a="http://schemas.openxmlformats.org/drawingml/2006/main" xmlns:r="http://schemas.openxmlformats.org/officeDocument/2006/relationships" xmlns:p="http://schemas.openxmlformats.org/presentationml/2006/main">
  <p:tag name="POINTS" val="1"/>
  <p:tag name="TIME" val="15"/>
</p:tagLst>
</file>

<file path=ppt/tags/tag6.xml><?xml version="1.0" encoding="utf-8"?>
<p:tagLst xmlns:a="http://schemas.openxmlformats.org/drawingml/2006/main" xmlns:r="http://schemas.openxmlformats.org/officeDocument/2006/relationships" xmlns:p="http://schemas.openxmlformats.org/presentationml/2006/main">
  <p:tag name="POINTS" val="1"/>
  <p:tag name="TIME" val="15"/>
</p:tagLst>
</file>

<file path=ppt/tags/tag7.xml><?xml version="1.0" encoding="utf-8"?>
<p:tagLst xmlns:a="http://schemas.openxmlformats.org/drawingml/2006/main" xmlns:r="http://schemas.openxmlformats.org/officeDocument/2006/relationships" xmlns:p="http://schemas.openxmlformats.org/presentationml/2006/main">
  <p:tag name="POINTS" val="1"/>
  <p:tag name="TIME" val="15"/>
</p:tagLst>
</file>

<file path=ppt/tags/tag8.xml><?xml version="1.0" encoding="utf-8"?>
<p:tagLst xmlns:a="http://schemas.openxmlformats.org/drawingml/2006/main" xmlns:r="http://schemas.openxmlformats.org/officeDocument/2006/relationships" xmlns:p="http://schemas.openxmlformats.org/presentationml/2006/main">
  <p:tag name="POINTS" val="1"/>
  <p:tag name="TIME" val="15"/>
</p:tagLst>
</file>

<file path=ppt/tags/tag9.xml><?xml version="1.0" encoding="utf-8"?>
<p:tagLst xmlns:a="http://schemas.openxmlformats.org/drawingml/2006/main" xmlns:r="http://schemas.openxmlformats.org/officeDocument/2006/relationships" xmlns:p="http://schemas.openxmlformats.org/presentationml/2006/main">
  <p:tag name="POINTS" val="1"/>
  <p:tag name="TIME" val="15"/>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729</Words>
  <Application>Microsoft Office PowerPoint</Application>
  <PresentationFormat>Widescreen</PresentationFormat>
  <Paragraphs>82</Paragraphs>
  <Slides>13</Slides>
  <Notes>13</Notes>
  <HiddenSlides>0</HiddenSlides>
  <MMClips>13</MMClips>
  <ScaleCrop>false</ScaleCrop>
  <HeadingPairs>
    <vt:vector size="6" baseType="variant">
      <vt:variant>
        <vt:lpstr>Fonts Used</vt:lpstr>
      </vt:variant>
      <vt:variant>
        <vt:i4>4</vt:i4>
      </vt:variant>
      <vt:variant>
        <vt:lpstr>Theme</vt:lpstr>
      </vt:variant>
      <vt:variant>
        <vt:i4>2</vt:i4>
      </vt:variant>
      <vt:variant>
        <vt:lpstr>Slide Titles</vt:lpstr>
      </vt:variant>
      <vt:variant>
        <vt:i4>13</vt:i4>
      </vt:variant>
    </vt:vector>
  </HeadingPairs>
  <TitlesOfParts>
    <vt:vector size="19" baseType="lpstr">
      <vt:lpstr>Arial</vt:lpstr>
      <vt:lpstr>Arial,Sans-Serif</vt:lpstr>
      <vt:lpstr>Calibri</vt:lpstr>
      <vt:lpstr>Calibri Light</vt:lpstr>
      <vt:lpstr>Office Theme</vt:lpstr>
      <vt:lpstr>Default Design</vt:lpstr>
      <vt:lpstr> Why study GCSE history?</vt:lpstr>
      <vt:lpstr>We learn about key events from our history</vt:lpstr>
      <vt:lpstr>We trace events from over 800 years ago right up until the present day</vt:lpstr>
      <vt:lpstr>It isn't just about wars</vt:lpstr>
      <vt:lpstr>We learn to analyse and evaluate sources </vt:lpstr>
      <vt:lpstr>You get the opportunity to visit Berlin*</vt:lpstr>
      <vt:lpstr>What topics will you study?</vt:lpstr>
      <vt:lpstr>How will you be assessed?</vt:lpstr>
      <vt:lpstr>What skills will you develop?</vt:lpstr>
      <vt:lpstr>GCSE History is a great choice if you:</vt:lpstr>
      <vt:lpstr>What can I do with GCSE history</vt:lpstr>
      <vt:lpstr>What do our students say?</vt:lpstr>
      <vt:lpstr>Any questions?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Dr Simpson</dc:creator>
  <cp:lastModifiedBy>Mrs Goldsmith</cp:lastModifiedBy>
  <cp:revision>419</cp:revision>
  <dcterms:created xsi:type="dcterms:W3CDTF">2021-01-12T09:19:14Z</dcterms:created>
  <dcterms:modified xsi:type="dcterms:W3CDTF">2022-01-10T10:24:54Z</dcterms:modified>
</cp:coreProperties>
</file>