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364" r:id="rId3"/>
    <p:sldId id="360" r:id="rId4"/>
    <p:sldId id="361" r:id="rId5"/>
    <p:sldId id="356" r:id="rId6"/>
    <p:sldId id="365" r:id="rId7"/>
    <p:sldId id="366" r:id="rId8"/>
    <p:sldId id="367" r:id="rId9"/>
    <p:sldId id="3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96B41-9A92-49E7-B291-E84FE51CB049}" v="15" dt="2021-01-25T15:59:08.728"/>
    <p1510:client id="{A38F4D4C-58D5-C570-7FFF-EA740B25EE93}" v="152" dt="2021-01-25T13:50:30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9DED-761F-430B-A32D-3D289FF3BD29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21D4-0970-40E8-A124-2BDEC0623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1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3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96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6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23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06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2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E90F-D939-453C-AFA0-346894729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FFFAA-1426-4ED8-B68E-5CCC7C268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128D-740C-4E33-8A80-2B6E7105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D9407-4F17-4249-8570-A884EA1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64C1C-14FC-40A7-82D5-5A66DB56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3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716C-C506-40AE-B97F-4A460F04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B7B40-D23E-44BD-B64C-C9AAE1281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43BD7-163A-4A66-AA8A-012F4225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2A512-D0E9-46FC-9B93-8384350E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20653-8D44-4C9A-8E82-EF397B90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A3B90-3BB5-4A7E-987D-3ED7A3223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C33B0-3B7D-4E53-87D3-DEC09A9CE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462EF-3A2E-4F2C-A9BD-3A7BE56A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C8940-783E-48ED-84DF-222C3B46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1917D-2A70-4A6E-8FAB-E9BE4FCE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C5E6-BCD9-49F8-8531-374B541E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F8EB7-BBD4-482C-9610-A8582935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E33D3-76D6-4E9A-9F65-B38F4C17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F34C-3341-486B-A4BF-10C31906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F3B5C-354B-4D20-BD8E-0F2D1B74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3F3B-7BC0-40E8-8A9E-49421B2E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05BCF-434B-47C6-A944-A560333A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2005-0BE5-4F72-B4B9-BBED1BB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CB75-1846-434A-832F-202B1AD8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39501-0222-453F-8DBE-6525D2E0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6022-1107-47C2-9AA6-86A4DD1E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BE6E-A94B-48FE-B34E-0E1028487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AA312-A8E5-41A2-8BEA-43C2EACD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E2401-B77C-4B56-A82D-6CABCBAE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B443A-93C4-46DE-BE68-B645E8EF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054AB-18BB-46FD-ADB4-57227A98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5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8BC2-BD26-4FD0-9970-30F37E19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7D2B5-2AB4-488B-8E36-BEBAB530D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F0E80-12A8-40C9-9936-38FE00977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563E7-66B6-45A0-AA07-A89F4FB14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EE986-55CF-4DC6-B101-38EB6F3D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F50FD-AA5A-4B4A-AE54-CB361B8B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68C1F-5E9B-4B28-8352-AF5309A5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29FD2-6186-4DFE-9C2C-5209793A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99CC-057B-4D2C-91C2-2D9F5877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E3184-5816-432C-A51A-BE8A0381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4332E-5B98-47D0-BFB2-BC1AC465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B12B8-1C7A-4437-B1C1-CFB70BB3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8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5C46A-CAE4-4EDD-98F3-57EC2104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75740-CFD1-45FB-AFF8-68B4F612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12B7F-147F-4F69-BFCA-433774A2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2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9006-A60F-4651-9254-C676A87E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C642-15E1-4E2E-ACF3-93A1692D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D6087-EA15-4E2D-8D2D-7B72EF458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2258B-CBF9-4576-B945-F738D123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0FBBC-0341-4E18-979F-6C454EBA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5C3D0-8675-48D6-9721-7CEF97E8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B1C1-4745-4FC1-8A5B-0AE32743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CFB94-AEC5-4D72-9C97-7E4FAE558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67754-175F-4727-97DF-967C1B7BC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0BA29-6CD8-4D52-8CF9-F85D4BF3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179D-1FB5-48F2-A8F1-C635D937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EC499-5CB1-4844-A5DC-3F7F8F78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D5DB4-D892-40C5-B185-EC172CBC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B58E9-C3E2-4E12-BCF3-6BD426322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C49D-B53B-43A4-8CD8-731F390BF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81D8-B36C-4572-9D68-A72311EE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37F11-9154-45C1-9BD1-5297C7014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7.m4a"/><Relationship Id="rId7" Type="http://schemas.openxmlformats.org/officeDocument/2006/relationships/image" Target="../media/image2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hyperlink" Target="mailto:tshaw@sheldonschool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243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GCSE Computer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Mr Shaw</a:t>
            </a:r>
          </a:p>
        </p:txBody>
      </p:sp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ECD1543-913C-4FFA-A9B8-2C0C8278DF6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05"/>
    </mc:Choice>
    <mc:Fallback xmlns="">
      <p:transition spd="slow" advTm="20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C01C3A1-D81F-4DF9-BD67-5E4039C4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6E3D5C2-49F8-45E4-A9E1-01C29054F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243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4AD03-7B5B-43BD-8919-1CD1F304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 Science GCSE–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60825-E73E-40E3-8A9C-2B76C8609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 lessons a fortnight (usually 2 x double, 1 single)</a:t>
            </a:r>
          </a:p>
          <a:p>
            <a:r>
              <a:rPr lang="en-GB" dirty="0"/>
              <a:t>2 exams – Edexcel exam board. 1 programming exam (taken on a computer), 1 theory exam (paper based)</a:t>
            </a:r>
          </a:p>
          <a:p>
            <a:r>
              <a:rPr lang="en-GB" dirty="0"/>
              <a:t>All software provided</a:t>
            </a:r>
          </a:p>
          <a:p>
            <a:endParaRPr lang="en-GB" dirty="0"/>
          </a:p>
          <a:p>
            <a:r>
              <a:rPr lang="en-GB" dirty="0"/>
              <a:t>Python programming language extensively used</a:t>
            </a:r>
          </a:p>
          <a:p>
            <a:r>
              <a:rPr lang="en-GB" dirty="0"/>
              <a:t>HTML, Assembly, </a:t>
            </a:r>
            <a:r>
              <a:rPr lang="en-GB" dirty="0" err="1"/>
              <a:t>Javascript</a:t>
            </a:r>
            <a:r>
              <a:rPr lang="en-GB" dirty="0"/>
              <a:t>, SQL and many others used as well.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890FB67-04A9-4D97-9526-C085E2A06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01"/>
    </mc:Choice>
    <mc:Fallback xmlns="">
      <p:transition spd="slow" advTm="67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039" y="5133527"/>
            <a:ext cx="3011278" cy="174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3658BA-7CC6-45AC-970F-1C25F5097BFF}"/>
              </a:ext>
            </a:extLst>
          </p:cNvPr>
          <p:cNvSpPr/>
          <p:nvPr/>
        </p:nvSpPr>
        <p:spPr>
          <a:xfrm rot="1980000">
            <a:off x="5632046" y="2090711"/>
            <a:ext cx="6124751" cy="3393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9743EF-A1E5-45F3-97CD-E16581F772C6}"/>
              </a:ext>
            </a:extLst>
          </p:cNvPr>
          <p:cNvSpPr/>
          <p:nvPr/>
        </p:nvSpPr>
        <p:spPr>
          <a:xfrm rot="-1500000">
            <a:off x="303432" y="2307967"/>
            <a:ext cx="5276488" cy="3220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9671" y="20068"/>
            <a:ext cx="4548997" cy="1339940"/>
          </a:xfrm>
        </p:spPr>
        <p:txBody>
          <a:bodyPr/>
          <a:lstStyle/>
          <a:p>
            <a:pPr algn="ctr"/>
            <a:r>
              <a:rPr lang="en-GB" dirty="0">
                <a:cs typeface="Calibri Light"/>
              </a:rPr>
              <a:t>Computer Science </a:t>
            </a:r>
            <a:br>
              <a:rPr lang="en-GB" dirty="0">
                <a:cs typeface="Calibri Light"/>
              </a:rPr>
            </a:br>
            <a:r>
              <a:rPr lang="en-GB" dirty="0">
                <a:cs typeface="Calibri Light"/>
              </a:rPr>
              <a:t>– Skills and Careers</a:t>
            </a:r>
            <a:endParaRPr lang="en-GB" dirty="0"/>
          </a:p>
        </p:txBody>
      </p:sp>
      <p:pic>
        <p:nvPicPr>
          <p:cNvPr id="2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F210A598-132D-4C6E-8610-21E57CB85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 rot="-1140000">
            <a:off x="615359" y="2460842"/>
            <a:ext cx="4717327" cy="2812409"/>
          </a:xfrm>
        </p:spPr>
      </p:pic>
      <p:pic>
        <p:nvPicPr>
          <p:cNvPr id="3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5677CD-60C6-4B29-810D-DDF1A6D610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80000">
            <a:off x="5895240" y="2343855"/>
            <a:ext cx="5856551" cy="25859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1A4DDE4-F097-4275-B19C-E8107306DD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38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61"/>
    </mc:Choice>
    <mc:Fallback xmlns="">
      <p:transition spd="slow" advTm="22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a typeface="+mj-lt"/>
                <a:cs typeface="+mj-lt"/>
              </a:rPr>
              <a:t>           Why choose Computer Science?</a:t>
            </a:r>
            <a:endParaRPr lang="en-GB" dirty="0">
              <a:ea typeface="+mj-lt"/>
              <a:cs typeface="+mj-lt"/>
            </a:endParaRPr>
          </a:p>
          <a:p>
            <a:pPr algn="ctr"/>
            <a:endParaRPr lang="en-GB" dirty="0">
              <a:cs typeface="Calibri Ligh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Computers are changing every part of our lives at an ever-increasing rate – why not drive the future?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In this GCSE:</a:t>
            </a:r>
            <a:endParaRPr lang="en-US" dirty="0">
              <a:ea typeface="+mn-lt"/>
              <a:cs typeface="+mn-lt"/>
            </a:endParaRP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Experience programming and making new software</a:t>
            </a:r>
            <a:endParaRPr lang="en-US" dirty="0">
              <a:ea typeface="+mn-lt"/>
              <a:cs typeface="+mn-lt"/>
            </a:endParaRP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Find out how hackers attack computers, and other cybersecurity topics</a:t>
            </a:r>
            <a:endParaRPr lang="en-US" dirty="0">
              <a:ea typeface="+mn-lt"/>
              <a:cs typeface="+mn-lt"/>
            </a:endParaRP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Discover how computers work </a:t>
            </a:r>
            <a:endParaRPr lang="en-US" dirty="0">
              <a:ea typeface="+mn-lt"/>
              <a:cs typeface="+mn-lt"/>
            </a:endParaRP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Solve logical problems</a:t>
            </a:r>
          </a:p>
          <a:p>
            <a:pPr algn="l"/>
            <a:r>
              <a:rPr lang="en-GB" b="0" i="0" dirty="0">
                <a:solidFill>
                  <a:srgbClr val="141414"/>
                </a:solidFill>
                <a:effectLst/>
                <a:latin typeface="openSans"/>
              </a:rPr>
              <a:t>Our GCSE (9–1) Computer Science 2020 qualification offers an exciting, practical focus on real-life programming, developing skills relevant to the future.</a:t>
            </a:r>
          </a:p>
          <a:p>
            <a:pPr algn="l"/>
            <a:r>
              <a:rPr lang="en-GB" b="0" i="0" dirty="0">
                <a:solidFill>
                  <a:srgbClr val="141414"/>
                </a:solidFill>
                <a:effectLst/>
                <a:latin typeface="openSans"/>
              </a:rPr>
              <a:t>Our qualification provides a practical approach to developing computational skills. This includes innovative, practical onscreen assessment to ensure all students develop the computational skills they need for an exciting digital future beyond the classroom.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endParaRPr lang="en-GB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0EB7D76-BD61-418A-AE5F-D270CD4A8C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2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14"/>
    </mc:Choice>
    <mc:Fallback xmlns="">
      <p:transition spd="slow" advTm="71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will I learn?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6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GCSE will equip you with a range of transferable practical and theoretical skills.</a:t>
            </a:r>
          </a:p>
          <a:p>
            <a:pPr marL="0" indent="0">
              <a:buNone/>
            </a:pPr>
            <a:r>
              <a:rPr lang="en-GB" dirty="0"/>
              <a:t>Paper 1: Principles of Computer Science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Computational Thinking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Data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Computing Hardware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Networks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Issues and impacts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BE597F3-EB38-41B2-B2D1-9BDC4C16CB7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04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99"/>
    </mc:Choice>
    <mc:Fallback xmlns="">
      <p:transition spd="slow" advTm="99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will I learn?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63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This GCSE will equip you with a range of transferable practical and theoretical skills.</a:t>
            </a:r>
          </a:p>
          <a:p>
            <a:pPr marL="0" indent="0">
              <a:buNone/>
            </a:pPr>
            <a:r>
              <a:rPr lang="en-GB" dirty="0"/>
              <a:t>Paper 2: Application of Computational Thinking (programming exam)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Problem solving with programming</a:t>
            </a:r>
          </a:p>
          <a:p>
            <a:pPr marL="0" indent="0">
              <a:buNone/>
            </a:pPr>
            <a:endParaRPr lang="en-GB" dirty="0"/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Algorithms -  reading, writing and assessing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Decomposing and analysing problems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/>
              <a:t>Ability to read, write, refine and evaluate programs.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963AE4B-7D4C-44EC-BA29-4A265768B5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5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88"/>
    </mc:Choice>
    <mc:Fallback xmlns="">
      <p:transition spd="slow" advTm="67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9EFA-1F63-48F1-A3D4-88F12AF4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a computer science lesson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D03E0-A554-475A-90CB-8C72CF94E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theoretical aspects of the course and the practical programming elements work hand in hand across all lessons.</a:t>
            </a:r>
          </a:p>
          <a:p>
            <a:r>
              <a:rPr lang="en-GB" dirty="0"/>
              <a:t>This means that wherever possible, the theory we cover is backed up with practical activities, and vice-versa!</a:t>
            </a:r>
          </a:p>
          <a:p>
            <a:endParaRPr lang="en-GB" dirty="0"/>
          </a:p>
          <a:p>
            <a:r>
              <a:rPr lang="en-GB" dirty="0"/>
              <a:t>We use blended approaches frequently – homework tasks are often based around note taking, with the following lessons building on the notes.</a:t>
            </a:r>
          </a:p>
          <a:p>
            <a:r>
              <a:rPr lang="en-GB" dirty="0"/>
              <a:t>Practical programming is absolutely central to the course – from day one you will be programming (usually Python). You will gain a lot of practical experience across the course, making many </a:t>
            </a:r>
            <a:r>
              <a:rPr lang="en-GB" dirty="0" err="1"/>
              <a:t>many</a:t>
            </a:r>
            <a:r>
              <a:rPr lang="en-GB" dirty="0"/>
              <a:t> small programs and some larger ones.</a:t>
            </a:r>
          </a:p>
        </p:txBody>
      </p:sp>
    </p:spTree>
    <p:extLst>
      <p:ext uri="{BB962C8B-B14F-4D97-AF65-F5344CB8AC3E}">
        <p14:creationId xmlns:p14="http://schemas.microsoft.com/office/powerpoint/2010/main" val="5813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E2BC-8602-4579-BEB9-237837C0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the exams look like?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8FBB77-E499-45A8-867D-69205A407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171" y="1448121"/>
            <a:ext cx="3951241" cy="334199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EA1831-BF67-4054-A7F1-B829FF95B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811" y="1333115"/>
            <a:ext cx="4372813" cy="4088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8D4846-4E67-464F-B910-A0A79BFC313E}"/>
              </a:ext>
            </a:extLst>
          </p:cNvPr>
          <p:cNvSpPr txBox="1"/>
          <p:nvPr/>
        </p:nvSpPr>
        <p:spPr>
          <a:xfrm>
            <a:off x="252025" y="5064153"/>
            <a:ext cx="4429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typical paper 1 question – testing theoretical knowledge of a standard search algorithm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9B22A3-BE58-4ECC-9681-96F86BE60E9C}"/>
              </a:ext>
            </a:extLst>
          </p:cNvPr>
          <p:cNvSpPr txBox="1"/>
          <p:nvPr/>
        </p:nvSpPr>
        <p:spPr>
          <a:xfrm>
            <a:off x="6501467" y="5438505"/>
            <a:ext cx="5243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question is from a programming exam…you will get some code files for use during the exam. Here you can see the question asks you to fix errors, and explain the functionality of the code.</a:t>
            </a:r>
          </a:p>
        </p:txBody>
      </p:sp>
    </p:spTree>
    <p:extLst>
      <p:ext uri="{BB962C8B-B14F-4D97-AF65-F5344CB8AC3E}">
        <p14:creationId xmlns:p14="http://schemas.microsoft.com/office/powerpoint/2010/main" val="215606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contact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9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9"/>
              </a:rPr>
              <a:t>tshaw@sheldonschool.co.uk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Mr Shaw, C4 or BEC office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6CBAA5-EAF6-4008-A09B-83ABE0C4D3B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30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18"/>
    </mc:Choice>
    <mc:Fallback xmlns="">
      <p:transition spd="slow" advTm="15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492</Words>
  <Application>Microsoft Office PowerPoint</Application>
  <PresentationFormat>Widescreen</PresentationFormat>
  <Paragraphs>59</Paragraphs>
  <Slides>9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openSans</vt:lpstr>
      <vt:lpstr>Office Theme</vt:lpstr>
      <vt:lpstr>GCSE Computer Science</vt:lpstr>
      <vt:lpstr>Computer Science GCSE– overview</vt:lpstr>
      <vt:lpstr>Computer Science  – Skills and Careers</vt:lpstr>
      <vt:lpstr>           Why choose Computer Science? </vt:lpstr>
      <vt:lpstr>What will I learn? </vt:lpstr>
      <vt:lpstr>What will I learn? </vt:lpstr>
      <vt:lpstr>What will a computer science lesson look like?</vt:lpstr>
      <vt:lpstr>What will the exams look like?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Simpson</dc:creator>
  <cp:lastModifiedBy>Mr T Shaw</cp:lastModifiedBy>
  <cp:revision>52</cp:revision>
  <dcterms:created xsi:type="dcterms:W3CDTF">2021-01-12T09:19:14Z</dcterms:created>
  <dcterms:modified xsi:type="dcterms:W3CDTF">2022-01-24T11:13:00Z</dcterms:modified>
</cp:coreProperties>
</file>